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4D91DB-6782-4462-9D18-134AC03A20CA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45B81F3-C896-46C3-A51D-366131910B94}">
      <dgm:prSet phldrT="[Text]" custT="1"/>
      <dgm:spPr/>
      <dgm:t>
        <a:bodyPr/>
        <a:lstStyle/>
        <a:p>
          <a:r>
            <a:rPr lang="de-DE" sz="1600" b="1" dirty="0" smtClean="0"/>
            <a:t>Ibrahim a.s.</a:t>
          </a:r>
          <a:endParaRPr lang="de-DE" sz="1600" b="1" dirty="0"/>
        </a:p>
      </dgm:t>
    </dgm:pt>
    <dgm:pt modelId="{C625F944-4C26-4546-B1EA-421D38167348}" type="parTrans" cxnId="{A5948AFD-FC84-4CD7-90F0-24218DE29978}">
      <dgm:prSet/>
      <dgm:spPr/>
      <dgm:t>
        <a:bodyPr/>
        <a:lstStyle/>
        <a:p>
          <a:endParaRPr lang="de-DE"/>
        </a:p>
      </dgm:t>
    </dgm:pt>
    <dgm:pt modelId="{D7FE4EBA-B367-4843-8A96-50783A7AB4D3}" type="sibTrans" cxnId="{A5948AFD-FC84-4CD7-90F0-24218DE29978}">
      <dgm:prSet/>
      <dgm:spPr/>
      <dgm:t>
        <a:bodyPr/>
        <a:lstStyle/>
        <a:p>
          <a:endParaRPr lang="de-DE"/>
        </a:p>
      </dgm:t>
    </dgm:pt>
    <dgm:pt modelId="{45020F32-8D58-4583-B3A1-3B880F423DB4}">
      <dgm:prSet phldrT="[Text]" custT="1"/>
      <dgm:spPr/>
      <dgm:t>
        <a:bodyPr/>
        <a:lstStyle/>
        <a:p>
          <a:r>
            <a:rPr lang="de-DE" sz="1600" b="1" dirty="0" smtClean="0"/>
            <a:t>Prophet</a:t>
          </a:r>
          <a:endParaRPr lang="de-DE" sz="1600" b="1" dirty="0"/>
        </a:p>
      </dgm:t>
    </dgm:pt>
    <dgm:pt modelId="{E3E2F4F4-ECA0-436D-B662-85ECBD222961}" type="sibTrans" cxnId="{38C3DE3C-0598-4EF4-9297-B2EBE85218A3}">
      <dgm:prSet/>
      <dgm:spPr/>
      <dgm:t>
        <a:bodyPr/>
        <a:lstStyle/>
        <a:p>
          <a:endParaRPr lang="de-DE"/>
        </a:p>
      </dgm:t>
    </dgm:pt>
    <dgm:pt modelId="{DAE0E423-5D54-4678-8509-43C1EC5D7527}" type="parTrans" cxnId="{38C3DE3C-0598-4EF4-9297-B2EBE85218A3}">
      <dgm:prSet/>
      <dgm:spPr/>
      <dgm:t>
        <a:bodyPr/>
        <a:lstStyle/>
        <a:p>
          <a:endParaRPr lang="de-DE"/>
        </a:p>
      </dgm:t>
    </dgm:pt>
    <dgm:pt modelId="{96DC9BB2-02B7-4213-A228-8E51FBD090BE}">
      <dgm:prSet custT="1"/>
      <dgm:spPr/>
      <dgm:t>
        <a:bodyPr/>
        <a:lstStyle/>
        <a:p>
          <a:r>
            <a:rPr lang="de-DE" sz="1600" b="1" dirty="0" smtClean="0"/>
            <a:t>Ismail a.s.</a:t>
          </a:r>
          <a:endParaRPr lang="de-DE" sz="1600" b="1" dirty="0"/>
        </a:p>
      </dgm:t>
    </dgm:pt>
    <dgm:pt modelId="{D21C2FF1-5EEC-4783-AB17-E1D8216543BD}" type="parTrans" cxnId="{D8BE773E-3BF8-47FB-990D-52ED735FE462}">
      <dgm:prSet/>
      <dgm:spPr/>
      <dgm:t>
        <a:bodyPr/>
        <a:lstStyle/>
        <a:p>
          <a:endParaRPr lang="de-DE"/>
        </a:p>
      </dgm:t>
    </dgm:pt>
    <dgm:pt modelId="{22317217-E20C-420B-B65D-80B138FF1774}" type="sibTrans" cxnId="{D8BE773E-3BF8-47FB-990D-52ED735FE462}">
      <dgm:prSet/>
      <dgm:spPr/>
      <dgm:t>
        <a:bodyPr/>
        <a:lstStyle/>
        <a:p>
          <a:endParaRPr lang="de-DE"/>
        </a:p>
      </dgm:t>
    </dgm:pt>
    <dgm:pt modelId="{672A46A6-AE8C-402B-9D4D-2E5381B610DE}">
      <dgm:prSet custT="1"/>
      <dgm:spPr/>
      <dgm:t>
        <a:bodyPr/>
        <a:lstStyle/>
        <a:p>
          <a:r>
            <a:rPr lang="de-DE" sz="1600" b="1" dirty="0" err="1" smtClean="0"/>
            <a:t>Ishaak</a:t>
          </a:r>
          <a:r>
            <a:rPr lang="de-DE" sz="1600" b="1" dirty="0" smtClean="0"/>
            <a:t> a.s.</a:t>
          </a:r>
          <a:endParaRPr lang="de-DE" sz="1600" b="1" dirty="0"/>
        </a:p>
      </dgm:t>
    </dgm:pt>
    <dgm:pt modelId="{651460D1-D401-4412-8D5F-C94DCDBA7CAC}" type="parTrans" cxnId="{6C305500-2947-4AD1-87C6-EDDA2B22230A}">
      <dgm:prSet/>
      <dgm:spPr/>
      <dgm:t>
        <a:bodyPr/>
        <a:lstStyle/>
        <a:p>
          <a:endParaRPr lang="de-DE"/>
        </a:p>
      </dgm:t>
    </dgm:pt>
    <dgm:pt modelId="{834133A8-1987-4EA8-A947-1C928032C3EE}" type="sibTrans" cxnId="{6C305500-2947-4AD1-87C6-EDDA2B22230A}">
      <dgm:prSet/>
      <dgm:spPr/>
      <dgm:t>
        <a:bodyPr/>
        <a:lstStyle/>
        <a:p>
          <a:endParaRPr lang="de-DE"/>
        </a:p>
      </dgm:t>
    </dgm:pt>
    <dgm:pt modelId="{D51E7152-E9F0-40B9-9F4A-9EB9F34933DF}">
      <dgm:prSet phldrT="[Text]" custT="1"/>
      <dgm:spPr/>
      <dgm:t>
        <a:bodyPr/>
        <a:lstStyle/>
        <a:p>
          <a:r>
            <a:rPr lang="de-DE" sz="1600" b="1" dirty="0" smtClean="0"/>
            <a:t>Söhne Ibrahims</a:t>
          </a:r>
          <a:endParaRPr lang="de-DE" sz="1600" b="1" dirty="0"/>
        </a:p>
      </dgm:t>
    </dgm:pt>
    <dgm:pt modelId="{396C3278-B47D-4FEA-BD9D-66D5BD393787}" type="parTrans" cxnId="{149701E7-7AA9-40C1-8017-0B1074724413}">
      <dgm:prSet/>
      <dgm:spPr/>
      <dgm:t>
        <a:bodyPr/>
        <a:lstStyle/>
        <a:p>
          <a:endParaRPr lang="de-DE"/>
        </a:p>
      </dgm:t>
    </dgm:pt>
    <dgm:pt modelId="{921A6F1B-1E7A-4686-A243-B4EB21943ECA}" type="sibTrans" cxnId="{149701E7-7AA9-40C1-8017-0B1074724413}">
      <dgm:prSet/>
      <dgm:spPr/>
      <dgm:t>
        <a:bodyPr/>
        <a:lstStyle/>
        <a:p>
          <a:endParaRPr lang="de-DE"/>
        </a:p>
      </dgm:t>
    </dgm:pt>
    <dgm:pt modelId="{6CA35951-9372-4316-AEE3-87841D440C69}">
      <dgm:prSet custT="1"/>
      <dgm:spPr/>
      <dgm:t>
        <a:bodyPr/>
        <a:lstStyle/>
        <a:p>
          <a:r>
            <a:rPr lang="de-DE" sz="1600" b="1" dirty="0" err="1" smtClean="0"/>
            <a:t>Haschim</a:t>
          </a:r>
          <a:endParaRPr lang="de-DE" sz="1600" b="1" dirty="0"/>
        </a:p>
      </dgm:t>
    </dgm:pt>
    <dgm:pt modelId="{40571150-BBF4-4D43-A948-FB39B600675E}" type="parTrans" cxnId="{E51EE0EE-D18E-4BA3-9427-4977A9061C4E}">
      <dgm:prSet/>
      <dgm:spPr>
        <a:ln>
          <a:prstDash val="sysDash"/>
        </a:ln>
      </dgm:spPr>
      <dgm:t>
        <a:bodyPr/>
        <a:lstStyle/>
        <a:p>
          <a:endParaRPr lang="de-DE" b="1"/>
        </a:p>
      </dgm:t>
    </dgm:pt>
    <dgm:pt modelId="{99624B8B-761B-4791-A691-F07394BFDEDB}" type="sibTrans" cxnId="{E51EE0EE-D18E-4BA3-9427-4977A9061C4E}">
      <dgm:prSet/>
      <dgm:spPr/>
      <dgm:t>
        <a:bodyPr/>
        <a:lstStyle/>
        <a:p>
          <a:endParaRPr lang="de-DE"/>
        </a:p>
      </dgm:t>
    </dgm:pt>
    <dgm:pt modelId="{AEE184E7-3E60-49F0-AF52-B29FCD166667}">
      <dgm:prSet phldrT="[Text]" custT="1"/>
      <dgm:spPr/>
      <dgm:t>
        <a:bodyPr/>
        <a:lstStyle/>
        <a:p>
          <a:r>
            <a:rPr lang="de-DE" sz="1600" b="1" dirty="0" smtClean="0"/>
            <a:t>Stamm der </a:t>
          </a:r>
          <a:r>
            <a:rPr lang="de-DE" sz="1600" b="1" dirty="0" err="1" smtClean="0"/>
            <a:t>Quraisch</a:t>
          </a:r>
          <a:endParaRPr lang="de-DE" sz="1600" b="1" dirty="0"/>
        </a:p>
      </dgm:t>
    </dgm:pt>
    <dgm:pt modelId="{BB655E31-CEA2-44ED-8C6B-6F926974D80B}" type="parTrans" cxnId="{503E97EF-12F5-4BEA-806D-87AF7B749B15}">
      <dgm:prSet/>
      <dgm:spPr/>
      <dgm:t>
        <a:bodyPr/>
        <a:lstStyle/>
        <a:p>
          <a:endParaRPr lang="de-DE"/>
        </a:p>
      </dgm:t>
    </dgm:pt>
    <dgm:pt modelId="{9F575D1B-0086-4EC9-AE86-83558CFE394E}" type="sibTrans" cxnId="{503E97EF-12F5-4BEA-806D-87AF7B749B15}">
      <dgm:prSet/>
      <dgm:spPr/>
      <dgm:t>
        <a:bodyPr/>
        <a:lstStyle/>
        <a:p>
          <a:endParaRPr lang="de-DE"/>
        </a:p>
      </dgm:t>
    </dgm:pt>
    <dgm:pt modelId="{4ABDAB0B-FC6E-48A1-8FB5-7B58DD9B3B9D}">
      <dgm:prSet custT="1"/>
      <dgm:spPr/>
      <dgm:t>
        <a:bodyPr/>
        <a:lstStyle/>
        <a:p>
          <a:r>
            <a:rPr lang="de-DE" sz="1600" b="1" dirty="0" err="1" smtClean="0"/>
            <a:t>Abdulmutallib</a:t>
          </a:r>
          <a:endParaRPr lang="de-DE" sz="1600" b="1" dirty="0"/>
        </a:p>
      </dgm:t>
    </dgm:pt>
    <dgm:pt modelId="{4DA251EC-2462-40D9-8335-D33A464B54ED}" type="parTrans" cxnId="{31D91680-8EF7-4B5D-AB09-1E8AE9AC5465}">
      <dgm:prSet/>
      <dgm:spPr/>
      <dgm:t>
        <a:bodyPr/>
        <a:lstStyle/>
        <a:p>
          <a:endParaRPr lang="de-DE"/>
        </a:p>
      </dgm:t>
    </dgm:pt>
    <dgm:pt modelId="{4AF71D1D-33F5-450C-90A0-42921DF737AE}" type="sibTrans" cxnId="{31D91680-8EF7-4B5D-AB09-1E8AE9AC5465}">
      <dgm:prSet/>
      <dgm:spPr/>
      <dgm:t>
        <a:bodyPr/>
        <a:lstStyle/>
        <a:p>
          <a:endParaRPr lang="de-DE"/>
        </a:p>
      </dgm:t>
    </dgm:pt>
    <dgm:pt modelId="{60C5027C-E9EB-4274-B3D0-5AECE040A919}">
      <dgm:prSet phldrT="[Text]" custT="1"/>
      <dgm:spPr/>
      <dgm:t>
        <a:bodyPr/>
        <a:lstStyle/>
        <a:p>
          <a:r>
            <a:rPr lang="de-DE" sz="1600" b="1" dirty="0" smtClean="0"/>
            <a:t>Großvater von Muhammad sas.</a:t>
          </a:r>
          <a:endParaRPr lang="de-DE" sz="1600" b="1" dirty="0"/>
        </a:p>
      </dgm:t>
    </dgm:pt>
    <dgm:pt modelId="{B91BD60F-8C2E-4F3C-9194-C48AA7DDD03E}" type="parTrans" cxnId="{6C128BB9-13C3-4B64-BF2B-393A7A386AB2}">
      <dgm:prSet/>
      <dgm:spPr/>
      <dgm:t>
        <a:bodyPr/>
        <a:lstStyle/>
        <a:p>
          <a:endParaRPr lang="de-DE"/>
        </a:p>
      </dgm:t>
    </dgm:pt>
    <dgm:pt modelId="{6C6C61EF-EF9A-4236-8382-92C4AD476EFF}" type="sibTrans" cxnId="{6C128BB9-13C3-4B64-BF2B-393A7A386AB2}">
      <dgm:prSet/>
      <dgm:spPr/>
      <dgm:t>
        <a:bodyPr/>
        <a:lstStyle/>
        <a:p>
          <a:endParaRPr lang="de-DE"/>
        </a:p>
      </dgm:t>
    </dgm:pt>
    <dgm:pt modelId="{F1E0DC0C-6E0D-490C-83C0-A1CD6FFEFEB1}">
      <dgm:prSet custT="1"/>
      <dgm:spPr/>
      <dgm:t>
        <a:bodyPr/>
        <a:lstStyle/>
        <a:p>
          <a:r>
            <a:rPr lang="de-DE" sz="1600" b="1" dirty="0" smtClean="0"/>
            <a:t>Abdullah</a:t>
          </a:r>
          <a:endParaRPr lang="de-DE" sz="1600" b="1" dirty="0"/>
        </a:p>
      </dgm:t>
    </dgm:pt>
    <dgm:pt modelId="{B3CD11A5-A2E2-45B6-94A4-95EDE23679CD}" type="parTrans" cxnId="{5C488BC3-13C1-4CFD-A8A5-BA232E9C6379}">
      <dgm:prSet/>
      <dgm:spPr/>
      <dgm:t>
        <a:bodyPr/>
        <a:lstStyle/>
        <a:p>
          <a:endParaRPr lang="de-DE"/>
        </a:p>
      </dgm:t>
    </dgm:pt>
    <dgm:pt modelId="{22F123AA-D0B7-4DB9-9DD5-BC3A84B22D1D}" type="sibTrans" cxnId="{5C488BC3-13C1-4CFD-A8A5-BA232E9C6379}">
      <dgm:prSet/>
      <dgm:spPr/>
      <dgm:t>
        <a:bodyPr/>
        <a:lstStyle/>
        <a:p>
          <a:endParaRPr lang="de-DE"/>
        </a:p>
      </dgm:t>
    </dgm:pt>
    <dgm:pt modelId="{00A137EC-B000-4623-81CC-2CC168E16822}">
      <dgm:prSet custT="1"/>
      <dgm:spPr>
        <a:solidFill>
          <a:srgbClr val="00B050"/>
        </a:solidFill>
      </dgm:spPr>
      <dgm:t>
        <a:bodyPr/>
        <a:lstStyle/>
        <a:p>
          <a:r>
            <a:rPr lang="de-DE" sz="1600" b="1" dirty="0" smtClean="0"/>
            <a:t>Muhammad sas.</a:t>
          </a:r>
          <a:endParaRPr lang="de-DE" sz="1600" b="1" dirty="0"/>
        </a:p>
      </dgm:t>
    </dgm:pt>
    <dgm:pt modelId="{4DD461A5-EA07-45A0-BB25-06CC09E51104}" type="parTrans" cxnId="{7AF73DB6-AC21-4653-AA9B-21A37B0A1217}">
      <dgm:prSet/>
      <dgm:spPr/>
      <dgm:t>
        <a:bodyPr/>
        <a:lstStyle/>
        <a:p>
          <a:endParaRPr lang="de-DE"/>
        </a:p>
      </dgm:t>
    </dgm:pt>
    <dgm:pt modelId="{341A12EB-A6E1-4AB9-80FA-23C630AE4D27}" type="sibTrans" cxnId="{7AF73DB6-AC21-4653-AA9B-21A37B0A1217}">
      <dgm:prSet/>
      <dgm:spPr/>
      <dgm:t>
        <a:bodyPr/>
        <a:lstStyle/>
        <a:p>
          <a:endParaRPr lang="de-DE"/>
        </a:p>
      </dgm:t>
    </dgm:pt>
    <dgm:pt modelId="{4267971B-565A-4DD4-8164-85623C61874D}">
      <dgm:prSet custT="1"/>
      <dgm:spPr/>
      <dgm:t>
        <a:bodyPr/>
        <a:lstStyle/>
        <a:p>
          <a:r>
            <a:rPr lang="de-DE" sz="1600" b="1" dirty="0" smtClean="0"/>
            <a:t>Abu </a:t>
          </a:r>
          <a:r>
            <a:rPr lang="de-DE" sz="1600" b="1" dirty="0" err="1" smtClean="0"/>
            <a:t>Talib</a:t>
          </a:r>
          <a:endParaRPr lang="de-DE" sz="1600" b="1" dirty="0"/>
        </a:p>
      </dgm:t>
    </dgm:pt>
    <dgm:pt modelId="{D2CD5A4B-AD9E-405E-9BFB-A86C27A01F0F}" type="parTrans" cxnId="{7308CF1A-F2BD-40BA-80BE-44ABAA23EFD8}">
      <dgm:prSet/>
      <dgm:spPr/>
      <dgm:t>
        <a:bodyPr/>
        <a:lstStyle/>
        <a:p>
          <a:endParaRPr lang="de-DE"/>
        </a:p>
      </dgm:t>
    </dgm:pt>
    <dgm:pt modelId="{99ACD46C-08DD-442C-9CCB-2817688CB7C7}" type="sibTrans" cxnId="{7308CF1A-F2BD-40BA-80BE-44ABAA23EFD8}">
      <dgm:prSet/>
      <dgm:spPr/>
      <dgm:t>
        <a:bodyPr/>
        <a:lstStyle/>
        <a:p>
          <a:endParaRPr lang="de-DE"/>
        </a:p>
      </dgm:t>
    </dgm:pt>
    <dgm:pt modelId="{4FCB0FBA-1A91-4A47-942A-2B1B11AFEA02}">
      <dgm:prSet custT="1"/>
      <dgm:spPr/>
      <dgm:t>
        <a:bodyPr/>
        <a:lstStyle/>
        <a:p>
          <a:r>
            <a:rPr lang="de-DE" sz="1600" b="1" dirty="0" smtClean="0"/>
            <a:t>Hamza</a:t>
          </a:r>
          <a:endParaRPr lang="de-DE" sz="1600" b="1" dirty="0"/>
        </a:p>
      </dgm:t>
    </dgm:pt>
    <dgm:pt modelId="{EEE396F0-05A0-4C97-B843-FEFF9DACCAA8}" type="parTrans" cxnId="{F068A1B4-6516-43F0-85E4-16FC3ADF6A15}">
      <dgm:prSet/>
      <dgm:spPr/>
      <dgm:t>
        <a:bodyPr/>
        <a:lstStyle/>
        <a:p>
          <a:endParaRPr lang="de-DE"/>
        </a:p>
      </dgm:t>
    </dgm:pt>
    <dgm:pt modelId="{AF5C65F0-D80C-4FE3-905A-2AC17B3A3574}" type="sibTrans" cxnId="{F068A1B4-6516-43F0-85E4-16FC3ADF6A15}">
      <dgm:prSet/>
      <dgm:spPr/>
      <dgm:t>
        <a:bodyPr/>
        <a:lstStyle/>
        <a:p>
          <a:endParaRPr lang="de-DE"/>
        </a:p>
      </dgm:t>
    </dgm:pt>
    <dgm:pt modelId="{A72F162B-1EE8-49F8-9207-FEBED9DEA9C4}">
      <dgm:prSet custT="1"/>
      <dgm:spPr/>
      <dgm:t>
        <a:bodyPr/>
        <a:lstStyle/>
        <a:p>
          <a:r>
            <a:rPr lang="de-DE" sz="1600" b="1" dirty="0" smtClean="0"/>
            <a:t>Vater und Onkel von Muhammad sas.</a:t>
          </a:r>
          <a:endParaRPr lang="de-DE" sz="1600" b="1" dirty="0"/>
        </a:p>
      </dgm:t>
    </dgm:pt>
    <dgm:pt modelId="{AA9B4038-558E-4F43-BA5E-A7BDDF8D7F9F}" type="parTrans" cxnId="{ACD5A792-D13B-47A1-AED3-75837FD1EC31}">
      <dgm:prSet/>
      <dgm:spPr/>
      <dgm:t>
        <a:bodyPr/>
        <a:lstStyle/>
        <a:p>
          <a:endParaRPr lang="de-DE"/>
        </a:p>
      </dgm:t>
    </dgm:pt>
    <dgm:pt modelId="{7FAB5D2B-E23D-485A-80B1-00AE53AB1BAB}" type="sibTrans" cxnId="{ACD5A792-D13B-47A1-AED3-75837FD1EC31}">
      <dgm:prSet/>
      <dgm:spPr/>
      <dgm:t>
        <a:bodyPr/>
        <a:lstStyle/>
        <a:p>
          <a:endParaRPr lang="de-DE"/>
        </a:p>
      </dgm:t>
    </dgm:pt>
    <dgm:pt modelId="{3628D56D-E4A8-455F-96FE-0831A044F392}">
      <dgm:prSet custT="1"/>
      <dgm:spPr/>
      <dgm:t>
        <a:bodyPr/>
        <a:lstStyle/>
        <a:p>
          <a:r>
            <a:rPr lang="de-DE" sz="1600" b="1" dirty="0" smtClean="0"/>
            <a:t>Der Gesandte Allahs</a:t>
          </a:r>
          <a:endParaRPr lang="de-DE" sz="1600" b="1" dirty="0"/>
        </a:p>
      </dgm:t>
    </dgm:pt>
    <dgm:pt modelId="{68BC6818-C77B-434D-9558-C378CCBD1C24}" type="parTrans" cxnId="{BD20D6AD-A147-4A0C-AC03-CA8264F5D0E9}">
      <dgm:prSet/>
      <dgm:spPr/>
      <dgm:t>
        <a:bodyPr/>
        <a:lstStyle/>
        <a:p>
          <a:endParaRPr lang="de-DE"/>
        </a:p>
      </dgm:t>
    </dgm:pt>
    <dgm:pt modelId="{62939ED9-04FB-43FB-AC93-FD94846BD8B7}" type="sibTrans" cxnId="{BD20D6AD-A147-4A0C-AC03-CA8264F5D0E9}">
      <dgm:prSet/>
      <dgm:spPr/>
      <dgm:t>
        <a:bodyPr/>
        <a:lstStyle/>
        <a:p>
          <a:endParaRPr lang="de-DE"/>
        </a:p>
      </dgm:t>
    </dgm:pt>
    <dgm:pt modelId="{C7B16360-310A-48DE-87D8-7B4B37D3CD98}">
      <dgm:prSet custT="1"/>
      <dgm:spPr/>
      <dgm:t>
        <a:bodyPr/>
        <a:lstStyle/>
        <a:p>
          <a:r>
            <a:rPr lang="de-DE" sz="1600" dirty="0" smtClean="0"/>
            <a:t>Weitere</a:t>
          </a:r>
          <a:endParaRPr lang="de-DE" sz="1600" dirty="0"/>
        </a:p>
      </dgm:t>
    </dgm:pt>
    <dgm:pt modelId="{548B82E5-BEDC-4695-B950-76A04B59E2AE}" type="parTrans" cxnId="{58310CE1-CA39-47AE-8795-5F824C20736C}">
      <dgm:prSet/>
      <dgm:spPr/>
      <dgm:t>
        <a:bodyPr/>
        <a:lstStyle/>
        <a:p>
          <a:endParaRPr lang="de-DE"/>
        </a:p>
      </dgm:t>
    </dgm:pt>
    <dgm:pt modelId="{D8A9471B-9DC0-4DD8-ABB4-6EED2F385C98}" type="sibTrans" cxnId="{58310CE1-CA39-47AE-8795-5F824C20736C}">
      <dgm:prSet/>
      <dgm:spPr/>
      <dgm:t>
        <a:bodyPr/>
        <a:lstStyle/>
        <a:p>
          <a:endParaRPr lang="de-DE"/>
        </a:p>
      </dgm:t>
    </dgm:pt>
    <dgm:pt modelId="{6EC3E887-AFEB-462B-8421-81AAE230A8BD}" type="pres">
      <dgm:prSet presAssocID="{7B4D91DB-6782-4462-9D18-134AC03A20C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D6F55E1-A565-417D-9EC7-F421A75B226E}" type="pres">
      <dgm:prSet presAssocID="{7B4D91DB-6782-4462-9D18-134AC03A20CA}" presName="hierFlow" presStyleCnt="0"/>
      <dgm:spPr/>
    </dgm:pt>
    <dgm:pt modelId="{BD906C4E-2E26-4735-BBB2-A31F3BAD771E}" type="pres">
      <dgm:prSet presAssocID="{7B4D91DB-6782-4462-9D18-134AC03A20CA}" presName="firstBuf" presStyleCnt="0"/>
      <dgm:spPr/>
    </dgm:pt>
    <dgm:pt modelId="{267B0091-2113-4BA8-AD8A-5898FF37A135}" type="pres">
      <dgm:prSet presAssocID="{7B4D91DB-6782-4462-9D18-134AC03A20C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50959CB-7B23-4FE0-9334-4F394F3D92DA}" type="pres">
      <dgm:prSet presAssocID="{745B81F3-C896-46C3-A51D-366131910B94}" presName="Name14" presStyleCnt="0"/>
      <dgm:spPr/>
    </dgm:pt>
    <dgm:pt modelId="{DEFA2961-B1D8-4F61-BD6F-CEE8B284391C}" type="pres">
      <dgm:prSet presAssocID="{745B81F3-C896-46C3-A51D-366131910B94}" presName="level1Shape" presStyleLbl="node0" presStyleIdx="0" presStyleCnt="1" custScaleX="36595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DAB0447-44FD-42E6-8D48-D1D30BE377CD}" type="pres">
      <dgm:prSet presAssocID="{745B81F3-C896-46C3-A51D-366131910B94}" presName="hierChild2" presStyleCnt="0"/>
      <dgm:spPr/>
    </dgm:pt>
    <dgm:pt modelId="{E5ACDBD9-1EB5-4672-B906-7317A4910237}" type="pres">
      <dgm:prSet presAssocID="{D21C2FF1-5EEC-4783-AB17-E1D8216543BD}" presName="Name19" presStyleLbl="parChTrans1D2" presStyleIdx="0" presStyleCnt="2"/>
      <dgm:spPr/>
      <dgm:t>
        <a:bodyPr/>
        <a:lstStyle/>
        <a:p>
          <a:endParaRPr lang="de-DE"/>
        </a:p>
      </dgm:t>
    </dgm:pt>
    <dgm:pt modelId="{256C0F42-4DE2-413B-9208-561FBD4C7CE4}" type="pres">
      <dgm:prSet presAssocID="{96DC9BB2-02B7-4213-A228-8E51FBD090BE}" presName="Name21" presStyleCnt="0"/>
      <dgm:spPr/>
    </dgm:pt>
    <dgm:pt modelId="{A76924AA-CB37-466D-A1EA-456C6CFD7C5A}" type="pres">
      <dgm:prSet presAssocID="{96DC9BB2-02B7-4213-A228-8E51FBD090BE}" presName="level2Shape" presStyleLbl="node2" presStyleIdx="0" presStyleCnt="2" custScaleX="229072"/>
      <dgm:spPr/>
      <dgm:t>
        <a:bodyPr/>
        <a:lstStyle/>
        <a:p>
          <a:endParaRPr lang="de-DE"/>
        </a:p>
      </dgm:t>
    </dgm:pt>
    <dgm:pt modelId="{E64333DE-1757-4B6D-BC9B-929C288E9117}" type="pres">
      <dgm:prSet presAssocID="{96DC9BB2-02B7-4213-A228-8E51FBD090BE}" presName="hierChild3" presStyleCnt="0"/>
      <dgm:spPr/>
    </dgm:pt>
    <dgm:pt modelId="{457759AC-D112-4487-B22F-8EDE8EE387CC}" type="pres">
      <dgm:prSet presAssocID="{40571150-BBF4-4D43-A948-FB39B600675E}" presName="Name19" presStyleLbl="parChTrans1D3" presStyleIdx="0" presStyleCnt="1"/>
      <dgm:spPr/>
      <dgm:t>
        <a:bodyPr/>
        <a:lstStyle/>
        <a:p>
          <a:endParaRPr lang="de-DE"/>
        </a:p>
      </dgm:t>
    </dgm:pt>
    <dgm:pt modelId="{CB739C23-FD89-4F77-8FE3-7197F85D9AFA}" type="pres">
      <dgm:prSet presAssocID="{6CA35951-9372-4316-AEE3-87841D440C69}" presName="Name21" presStyleCnt="0"/>
      <dgm:spPr/>
    </dgm:pt>
    <dgm:pt modelId="{E2AED113-EAE9-4D49-8CAC-48C0AB58DBEF}" type="pres">
      <dgm:prSet presAssocID="{6CA35951-9372-4316-AEE3-87841D440C69}" presName="level2Shape" presStyleLbl="node3" presStyleIdx="0" presStyleCnt="1" custScaleX="224717"/>
      <dgm:spPr/>
      <dgm:t>
        <a:bodyPr/>
        <a:lstStyle/>
        <a:p>
          <a:endParaRPr lang="de-DE"/>
        </a:p>
      </dgm:t>
    </dgm:pt>
    <dgm:pt modelId="{FE76C4A8-BA68-4453-81D6-0A862D4A54FB}" type="pres">
      <dgm:prSet presAssocID="{6CA35951-9372-4316-AEE3-87841D440C69}" presName="hierChild3" presStyleCnt="0"/>
      <dgm:spPr/>
    </dgm:pt>
    <dgm:pt modelId="{DA2B5D8F-91C0-4FB1-97C1-479DEDD7BCB3}" type="pres">
      <dgm:prSet presAssocID="{4DA251EC-2462-40D9-8335-D33A464B54ED}" presName="Name19" presStyleLbl="parChTrans1D4" presStyleIdx="0" presStyleCnt="6"/>
      <dgm:spPr/>
      <dgm:t>
        <a:bodyPr/>
        <a:lstStyle/>
        <a:p>
          <a:endParaRPr lang="de-DE"/>
        </a:p>
      </dgm:t>
    </dgm:pt>
    <dgm:pt modelId="{C934F073-3C0C-41CA-9123-C0C383A8DE77}" type="pres">
      <dgm:prSet presAssocID="{4ABDAB0B-FC6E-48A1-8FB5-7B58DD9B3B9D}" presName="Name21" presStyleCnt="0"/>
      <dgm:spPr/>
    </dgm:pt>
    <dgm:pt modelId="{7EE3623F-EB8A-4164-B7C1-1C8BC999A0D9}" type="pres">
      <dgm:prSet presAssocID="{4ABDAB0B-FC6E-48A1-8FB5-7B58DD9B3B9D}" presName="level2Shape" presStyleLbl="node4" presStyleIdx="0" presStyleCnt="6" custScaleX="295223"/>
      <dgm:spPr/>
      <dgm:t>
        <a:bodyPr/>
        <a:lstStyle/>
        <a:p>
          <a:endParaRPr lang="de-DE"/>
        </a:p>
      </dgm:t>
    </dgm:pt>
    <dgm:pt modelId="{C5D9815C-6ECA-4EAD-AEB0-4B0A25A491D5}" type="pres">
      <dgm:prSet presAssocID="{4ABDAB0B-FC6E-48A1-8FB5-7B58DD9B3B9D}" presName="hierChild3" presStyleCnt="0"/>
      <dgm:spPr/>
    </dgm:pt>
    <dgm:pt modelId="{83681FE8-B5BE-430F-B31C-0B1729922F12}" type="pres">
      <dgm:prSet presAssocID="{B3CD11A5-A2E2-45B6-94A4-95EDE23679CD}" presName="Name19" presStyleLbl="parChTrans1D4" presStyleIdx="1" presStyleCnt="6"/>
      <dgm:spPr/>
      <dgm:t>
        <a:bodyPr/>
        <a:lstStyle/>
        <a:p>
          <a:endParaRPr lang="de-DE"/>
        </a:p>
      </dgm:t>
    </dgm:pt>
    <dgm:pt modelId="{82D1470C-FA18-4669-B2A9-831B8DA76E66}" type="pres">
      <dgm:prSet presAssocID="{F1E0DC0C-6E0D-490C-83C0-A1CD6FFEFEB1}" presName="Name21" presStyleCnt="0"/>
      <dgm:spPr/>
    </dgm:pt>
    <dgm:pt modelId="{78B6CC4B-9DF9-473B-9379-90B472BBC3C8}" type="pres">
      <dgm:prSet presAssocID="{F1E0DC0C-6E0D-490C-83C0-A1CD6FFEFEB1}" presName="level2Shape" presStyleLbl="node4" presStyleIdx="1" presStyleCnt="6" custScaleX="221724"/>
      <dgm:spPr/>
      <dgm:t>
        <a:bodyPr/>
        <a:lstStyle/>
        <a:p>
          <a:endParaRPr lang="de-DE"/>
        </a:p>
      </dgm:t>
    </dgm:pt>
    <dgm:pt modelId="{FB9BFDF9-2F5F-4A4D-94C8-3A8EDAC92858}" type="pres">
      <dgm:prSet presAssocID="{F1E0DC0C-6E0D-490C-83C0-A1CD6FFEFEB1}" presName="hierChild3" presStyleCnt="0"/>
      <dgm:spPr/>
    </dgm:pt>
    <dgm:pt modelId="{E6CE4536-327E-4568-97CA-A24DAD2FE71A}" type="pres">
      <dgm:prSet presAssocID="{4DD461A5-EA07-45A0-BB25-06CC09E51104}" presName="Name19" presStyleLbl="parChTrans1D4" presStyleIdx="2" presStyleCnt="6"/>
      <dgm:spPr/>
      <dgm:t>
        <a:bodyPr/>
        <a:lstStyle/>
        <a:p>
          <a:endParaRPr lang="de-DE"/>
        </a:p>
      </dgm:t>
    </dgm:pt>
    <dgm:pt modelId="{21EC9B01-5A6B-48BD-8437-34881D46B3E8}" type="pres">
      <dgm:prSet presAssocID="{00A137EC-B000-4623-81CC-2CC168E16822}" presName="Name21" presStyleCnt="0"/>
      <dgm:spPr/>
    </dgm:pt>
    <dgm:pt modelId="{52EB059C-6BED-48DC-A5F7-9E48CA812999}" type="pres">
      <dgm:prSet presAssocID="{00A137EC-B000-4623-81CC-2CC168E16822}" presName="level2Shape" presStyleLbl="node4" presStyleIdx="2" presStyleCnt="6" custScaleX="373027"/>
      <dgm:spPr/>
      <dgm:t>
        <a:bodyPr/>
        <a:lstStyle/>
        <a:p>
          <a:endParaRPr lang="de-DE"/>
        </a:p>
      </dgm:t>
    </dgm:pt>
    <dgm:pt modelId="{CB63BA6C-3A74-4BF5-9447-08E346B8545D}" type="pres">
      <dgm:prSet presAssocID="{00A137EC-B000-4623-81CC-2CC168E16822}" presName="hierChild3" presStyleCnt="0"/>
      <dgm:spPr/>
    </dgm:pt>
    <dgm:pt modelId="{29BE486E-A461-4E94-BBBB-395D28700EEF}" type="pres">
      <dgm:prSet presAssocID="{D2CD5A4B-AD9E-405E-9BFB-A86C27A01F0F}" presName="Name19" presStyleLbl="parChTrans1D4" presStyleIdx="3" presStyleCnt="6"/>
      <dgm:spPr/>
      <dgm:t>
        <a:bodyPr/>
        <a:lstStyle/>
        <a:p>
          <a:endParaRPr lang="de-DE"/>
        </a:p>
      </dgm:t>
    </dgm:pt>
    <dgm:pt modelId="{9D771C69-D96D-4D02-944F-32795B26E684}" type="pres">
      <dgm:prSet presAssocID="{4267971B-565A-4DD4-8164-85623C61874D}" presName="Name21" presStyleCnt="0"/>
      <dgm:spPr/>
    </dgm:pt>
    <dgm:pt modelId="{EA7ADED5-57D7-452C-AA48-E61A6AD21C9C}" type="pres">
      <dgm:prSet presAssocID="{4267971B-565A-4DD4-8164-85623C61874D}" presName="level2Shape" presStyleLbl="node4" presStyleIdx="3" presStyleCnt="6" custScaleX="173046"/>
      <dgm:spPr/>
      <dgm:t>
        <a:bodyPr/>
        <a:lstStyle/>
        <a:p>
          <a:endParaRPr lang="de-DE"/>
        </a:p>
      </dgm:t>
    </dgm:pt>
    <dgm:pt modelId="{311F95BC-27FE-424B-8160-D5BE4227FDA1}" type="pres">
      <dgm:prSet presAssocID="{4267971B-565A-4DD4-8164-85623C61874D}" presName="hierChild3" presStyleCnt="0"/>
      <dgm:spPr/>
    </dgm:pt>
    <dgm:pt modelId="{CE1FAF5D-60B4-4CF0-9AD7-B2E8DEFC5869}" type="pres">
      <dgm:prSet presAssocID="{EEE396F0-05A0-4C97-B843-FEFF9DACCAA8}" presName="Name19" presStyleLbl="parChTrans1D4" presStyleIdx="4" presStyleCnt="6"/>
      <dgm:spPr/>
      <dgm:t>
        <a:bodyPr/>
        <a:lstStyle/>
        <a:p>
          <a:endParaRPr lang="de-DE"/>
        </a:p>
      </dgm:t>
    </dgm:pt>
    <dgm:pt modelId="{3A6F0E0F-EF4C-4CBD-94EE-6F4D2824D07D}" type="pres">
      <dgm:prSet presAssocID="{4FCB0FBA-1A91-4A47-942A-2B1B11AFEA02}" presName="Name21" presStyleCnt="0"/>
      <dgm:spPr/>
    </dgm:pt>
    <dgm:pt modelId="{E1A1358B-B979-4C66-A2E4-357B409E5816}" type="pres">
      <dgm:prSet presAssocID="{4FCB0FBA-1A91-4A47-942A-2B1B11AFEA02}" presName="level2Shape" presStyleLbl="node4" presStyleIdx="4" presStyleCnt="6" custScaleX="198018"/>
      <dgm:spPr/>
      <dgm:t>
        <a:bodyPr/>
        <a:lstStyle/>
        <a:p>
          <a:endParaRPr lang="de-DE"/>
        </a:p>
      </dgm:t>
    </dgm:pt>
    <dgm:pt modelId="{2B7A666C-31D1-4466-8820-C30EE1924819}" type="pres">
      <dgm:prSet presAssocID="{4FCB0FBA-1A91-4A47-942A-2B1B11AFEA02}" presName="hierChild3" presStyleCnt="0"/>
      <dgm:spPr/>
    </dgm:pt>
    <dgm:pt modelId="{7E7C2453-7035-4DF9-B6DB-73AF8DE0D3EE}" type="pres">
      <dgm:prSet presAssocID="{548B82E5-BEDC-4695-B950-76A04B59E2AE}" presName="Name19" presStyleLbl="parChTrans1D4" presStyleIdx="5" presStyleCnt="6"/>
      <dgm:spPr/>
      <dgm:t>
        <a:bodyPr/>
        <a:lstStyle/>
        <a:p>
          <a:endParaRPr lang="de-DE"/>
        </a:p>
      </dgm:t>
    </dgm:pt>
    <dgm:pt modelId="{7C5B11B5-4AEC-4F42-A7CE-1C3EC0713936}" type="pres">
      <dgm:prSet presAssocID="{C7B16360-310A-48DE-87D8-7B4B37D3CD98}" presName="Name21" presStyleCnt="0"/>
      <dgm:spPr/>
    </dgm:pt>
    <dgm:pt modelId="{D0FE9873-F433-403E-81B5-6F677BB7CC32}" type="pres">
      <dgm:prSet presAssocID="{C7B16360-310A-48DE-87D8-7B4B37D3CD98}" presName="level2Shape" presStyleLbl="node4" presStyleIdx="5" presStyleCnt="6" custScaleX="150073"/>
      <dgm:spPr/>
      <dgm:t>
        <a:bodyPr/>
        <a:lstStyle/>
        <a:p>
          <a:endParaRPr lang="de-DE"/>
        </a:p>
      </dgm:t>
    </dgm:pt>
    <dgm:pt modelId="{44F88FC5-2A40-433F-9C8F-591C26655D0C}" type="pres">
      <dgm:prSet presAssocID="{C7B16360-310A-48DE-87D8-7B4B37D3CD98}" presName="hierChild3" presStyleCnt="0"/>
      <dgm:spPr/>
    </dgm:pt>
    <dgm:pt modelId="{51041098-03CE-46D5-8225-AAF798F578C1}" type="pres">
      <dgm:prSet presAssocID="{651460D1-D401-4412-8D5F-C94DCDBA7CAC}" presName="Name19" presStyleLbl="parChTrans1D2" presStyleIdx="1" presStyleCnt="2"/>
      <dgm:spPr/>
      <dgm:t>
        <a:bodyPr/>
        <a:lstStyle/>
        <a:p>
          <a:endParaRPr lang="de-DE"/>
        </a:p>
      </dgm:t>
    </dgm:pt>
    <dgm:pt modelId="{4D5266DC-B660-4608-B40F-45F7590F1ACB}" type="pres">
      <dgm:prSet presAssocID="{672A46A6-AE8C-402B-9D4D-2E5381B610DE}" presName="Name21" presStyleCnt="0"/>
      <dgm:spPr/>
    </dgm:pt>
    <dgm:pt modelId="{A46E224E-00B0-4F9C-821A-121A2C89615A}" type="pres">
      <dgm:prSet presAssocID="{672A46A6-AE8C-402B-9D4D-2E5381B610DE}" presName="level2Shape" presStyleLbl="node2" presStyleIdx="1" presStyleCnt="2" custScaleX="197511"/>
      <dgm:spPr/>
      <dgm:t>
        <a:bodyPr/>
        <a:lstStyle/>
        <a:p>
          <a:endParaRPr lang="de-DE"/>
        </a:p>
      </dgm:t>
    </dgm:pt>
    <dgm:pt modelId="{6D078954-CD7F-4282-8B31-3C7CD9D4D305}" type="pres">
      <dgm:prSet presAssocID="{672A46A6-AE8C-402B-9D4D-2E5381B610DE}" presName="hierChild3" presStyleCnt="0"/>
      <dgm:spPr/>
    </dgm:pt>
    <dgm:pt modelId="{99738B33-AC64-4E42-AEAA-2AE1952D05C0}" type="pres">
      <dgm:prSet presAssocID="{7B4D91DB-6782-4462-9D18-134AC03A20CA}" presName="bgShapesFlow" presStyleCnt="0"/>
      <dgm:spPr/>
    </dgm:pt>
    <dgm:pt modelId="{2630F953-92AA-4464-96A9-6EB5F7C7C914}" type="pres">
      <dgm:prSet presAssocID="{45020F32-8D58-4583-B3A1-3B880F423DB4}" presName="rectComp" presStyleCnt="0"/>
      <dgm:spPr/>
    </dgm:pt>
    <dgm:pt modelId="{F0125A8F-55A3-4720-A6EB-A5DBEFAFB9FB}" type="pres">
      <dgm:prSet presAssocID="{45020F32-8D58-4583-B3A1-3B880F423DB4}" presName="bgRect" presStyleLbl="bgShp" presStyleIdx="0" presStyleCnt="6"/>
      <dgm:spPr/>
      <dgm:t>
        <a:bodyPr/>
        <a:lstStyle/>
        <a:p>
          <a:endParaRPr lang="de-DE"/>
        </a:p>
      </dgm:t>
    </dgm:pt>
    <dgm:pt modelId="{5AA38D17-2989-4927-B182-6437722984FE}" type="pres">
      <dgm:prSet presAssocID="{45020F32-8D58-4583-B3A1-3B880F423DB4}" presName="bgRectTx" presStyleLbl="bgShp" presStyleIdx="0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552569E-CF45-4886-9964-F01831452090}" type="pres">
      <dgm:prSet presAssocID="{45020F32-8D58-4583-B3A1-3B880F423DB4}" presName="spComp" presStyleCnt="0"/>
      <dgm:spPr/>
    </dgm:pt>
    <dgm:pt modelId="{1E819174-C201-4493-8142-A0D6D75ED518}" type="pres">
      <dgm:prSet presAssocID="{45020F32-8D58-4583-B3A1-3B880F423DB4}" presName="vSp" presStyleCnt="0"/>
      <dgm:spPr/>
    </dgm:pt>
    <dgm:pt modelId="{01FA3459-3956-4C3B-8475-5FDDE51B0A35}" type="pres">
      <dgm:prSet presAssocID="{D51E7152-E9F0-40B9-9F4A-9EB9F34933DF}" presName="rectComp" presStyleCnt="0"/>
      <dgm:spPr/>
    </dgm:pt>
    <dgm:pt modelId="{374DBCDD-02E5-42AB-A47D-C6DDD204941D}" type="pres">
      <dgm:prSet presAssocID="{D51E7152-E9F0-40B9-9F4A-9EB9F34933DF}" presName="bgRect" presStyleLbl="bgShp" presStyleIdx="1" presStyleCnt="6"/>
      <dgm:spPr/>
      <dgm:t>
        <a:bodyPr/>
        <a:lstStyle/>
        <a:p>
          <a:endParaRPr lang="de-DE"/>
        </a:p>
      </dgm:t>
    </dgm:pt>
    <dgm:pt modelId="{71EDAC6E-82C2-4F91-85E9-57277E8B8DD8}" type="pres">
      <dgm:prSet presAssocID="{D51E7152-E9F0-40B9-9F4A-9EB9F34933DF}" presName="bgRectTx" presStyleLbl="bgShp" presStyleIdx="1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A446BE2-458B-44ED-B51B-CB5C99A77F69}" type="pres">
      <dgm:prSet presAssocID="{D51E7152-E9F0-40B9-9F4A-9EB9F34933DF}" presName="spComp" presStyleCnt="0"/>
      <dgm:spPr/>
    </dgm:pt>
    <dgm:pt modelId="{9088DDF6-79B3-4E73-AE89-195C949EAF35}" type="pres">
      <dgm:prSet presAssocID="{D51E7152-E9F0-40B9-9F4A-9EB9F34933DF}" presName="vSp" presStyleCnt="0"/>
      <dgm:spPr/>
    </dgm:pt>
    <dgm:pt modelId="{B58B4264-946F-4CFA-9EE1-F7BF3A190CD1}" type="pres">
      <dgm:prSet presAssocID="{AEE184E7-3E60-49F0-AF52-B29FCD166667}" presName="rectComp" presStyleCnt="0"/>
      <dgm:spPr/>
    </dgm:pt>
    <dgm:pt modelId="{FCA7D890-F2F1-4907-8005-75A499899665}" type="pres">
      <dgm:prSet presAssocID="{AEE184E7-3E60-49F0-AF52-B29FCD166667}" presName="bgRect" presStyleLbl="bgShp" presStyleIdx="2" presStyleCnt="6"/>
      <dgm:spPr/>
      <dgm:t>
        <a:bodyPr/>
        <a:lstStyle/>
        <a:p>
          <a:endParaRPr lang="de-DE"/>
        </a:p>
      </dgm:t>
    </dgm:pt>
    <dgm:pt modelId="{A0648C95-DD49-42E1-9412-BAE9CEF0AFA0}" type="pres">
      <dgm:prSet presAssocID="{AEE184E7-3E60-49F0-AF52-B29FCD166667}" presName="bgRectTx" presStyleLbl="bgShp" presStyleIdx="2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03A328B-0972-45F2-A118-35A3E16267E3}" type="pres">
      <dgm:prSet presAssocID="{AEE184E7-3E60-49F0-AF52-B29FCD166667}" presName="spComp" presStyleCnt="0"/>
      <dgm:spPr/>
    </dgm:pt>
    <dgm:pt modelId="{E66B3E87-E8C7-4167-8726-93D7C9CDE138}" type="pres">
      <dgm:prSet presAssocID="{AEE184E7-3E60-49F0-AF52-B29FCD166667}" presName="vSp" presStyleCnt="0"/>
      <dgm:spPr/>
    </dgm:pt>
    <dgm:pt modelId="{7D928037-9D48-4885-B62B-6AF93D18F816}" type="pres">
      <dgm:prSet presAssocID="{60C5027C-E9EB-4274-B3D0-5AECE040A919}" presName="rectComp" presStyleCnt="0"/>
      <dgm:spPr/>
    </dgm:pt>
    <dgm:pt modelId="{15661992-8972-430C-8C9E-8892685FFB0A}" type="pres">
      <dgm:prSet presAssocID="{60C5027C-E9EB-4274-B3D0-5AECE040A919}" presName="bgRect" presStyleLbl="bgShp" presStyleIdx="3" presStyleCnt="6"/>
      <dgm:spPr/>
      <dgm:t>
        <a:bodyPr/>
        <a:lstStyle/>
        <a:p>
          <a:endParaRPr lang="de-DE"/>
        </a:p>
      </dgm:t>
    </dgm:pt>
    <dgm:pt modelId="{B50D8C83-E853-4399-8408-39FB63DBAE1B}" type="pres">
      <dgm:prSet presAssocID="{60C5027C-E9EB-4274-B3D0-5AECE040A919}" presName="bgRectTx" presStyleLbl="bgShp" presStyleIdx="3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9A6DC3B-B008-4BA9-B615-003E102F50D1}" type="pres">
      <dgm:prSet presAssocID="{60C5027C-E9EB-4274-B3D0-5AECE040A919}" presName="spComp" presStyleCnt="0"/>
      <dgm:spPr/>
    </dgm:pt>
    <dgm:pt modelId="{33408BC2-99CD-4295-884E-A5118752940E}" type="pres">
      <dgm:prSet presAssocID="{60C5027C-E9EB-4274-B3D0-5AECE040A919}" presName="vSp" presStyleCnt="0"/>
      <dgm:spPr/>
    </dgm:pt>
    <dgm:pt modelId="{B36F8C72-C354-4BFD-A135-94E58BA9280F}" type="pres">
      <dgm:prSet presAssocID="{A72F162B-1EE8-49F8-9207-FEBED9DEA9C4}" presName="rectComp" presStyleCnt="0"/>
      <dgm:spPr/>
    </dgm:pt>
    <dgm:pt modelId="{7BB6A114-72F4-45E5-99BB-02E2EB818E0A}" type="pres">
      <dgm:prSet presAssocID="{A72F162B-1EE8-49F8-9207-FEBED9DEA9C4}" presName="bgRect" presStyleLbl="bgShp" presStyleIdx="4" presStyleCnt="6"/>
      <dgm:spPr/>
      <dgm:t>
        <a:bodyPr/>
        <a:lstStyle/>
        <a:p>
          <a:endParaRPr lang="de-DE"/>
        </a:p>
      </dgm:t>
    </dgm:pt>
    <dgm:pt modelId="{3C75339F-89EF-4682-B0C8-5886E262C6E5}" type="pres">
      <dgm:prSet presAssocID="{A72F162B-1EE8-49F8-9207-FEBED9DEA9C4}" presName="bgRectTx" presStyleLbl="bgShp" presStyleIdx="4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4496B37-7554-4E7C-9133-0F3C78F3BEC3}" type="pres">
      <dgm:prSet presAssocID="{A72F162B-1EE8-49F8-9207-FEBED9DEA9C4}" presName="spComp" presStyleCnt="0"/>
      <dgm:spPr/>
    </dgm:pt>
    <dgm:pt modelId="{ABD34934-D781-4F74-80E1-C601A4B34D03}" type="pres">
      <dgm:prSet presAssocID="{A72F162B-1EE8-49F8-9207-FEBED9DEA9C4}" presName="vSp" presStyleCnt="0"/>
      <dgm:spPr/>
    </dgm:pt>
    <dgm:pt modelId="{93CD2D3C-9D00-4D26-ADAC-1433A9C26BAB}" type="pres">
      <dgm:prSet presAssocID="{3628D56D-E4A8-455F-96FE-0831A044F392}" presName="rectComp" presStyleCnt="0"/>
      <dgm:spPr/>
    </dgm:pt>
    <dgm:pt modelId="{520B7EB6-F189-4C90-9964-C16A7BEB3E15}" type="pres">
      <dgm:prSet presAssocID="{3628D56D-E4A8-455F-96FE-0831A044F392}" presName="bgRect" presStyleLbl="bgShp" presStyleIdx="5" presStyleCnt="6"/>
      <dgm:spPr/>
      <dgm:t>
        <a:bodyPr/>
        <a:lstStyle/>
        <a:p>
          <a:endParaRPr lang="de-DE"/>
        </a:p>
      </dgm:t>
    </dgm:pt>
    <dgm:pt modelId="{F1F9E496-BE58-48EF-B4E1-FEF2201E4C23}" type="pres">
      <dgm:prSet presAssocID="{3628D56D-E4A8-455F-96FE-0831A044F392}" presName="bgRectTx" presStyleLbl="bgShp" presStyleIdx="5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54CBF47-B824-4B7B-8FE3-947E6ACB597C}" type="presOf" srcId="{D21C2FF1-5EEC-4783-AB17-E1D8216543BD}" destId="{E5ACDBD9-1EB5-4672-B906-7317A4910237}" srcOrd="0" destOrd="0" presId="urn:microsoft.com/office/officeart/2005/8/layout/hierarchy6"/>
    <dgm:cxn modelId="{149701E7-7AA9-40C1-8017-0B1074724413}" srcId="{7B4D91DB-6782-4462-9D18-134AC03A20CA}" destId="{D51E7152-E9F0-40B9-9F4A-9EB9F34933DF}" srcOrd="2" destOrd="0" parTransId="{396C3278-B47D-4FEA-BD9D-66D5BD393787}" sibTransId="{921A6F1B-1E7A-4686-A243-B4EB21943ECA}"/>
    <dgm:cxn modelId="{307B2CA0-2D14-4A1A-8CAC-60484CC2AA09}" type="presOf" srcId="{F1E0DC0C-6E0D-490C-83C0-A1CD6FFEFEB1}" destId="{78B6CC4B-9DF9-473B-9379-90B472BBC3C8}" srcOrd="0" destOrd="0" presId="urn:microsoft.com/office/officeart/2005/8/layout/hierarchy6"/>
    <dgm:cxn modelId="{A5948AFD-FC84-4CD7-90F0-24218DE29978}" srcId="{7B4D91DB-6782-4462-9D18-134AC03A20CA}" destId="{745B81F3-C896-46C3-A51D-366131910B94}" srcOrd="0" destOrd="0" parTransId="{C625F944-4C26-4546-B1EA-421D38167348}" sibTransId="{D7FE4EBA-B367-4843-8A96-50783A7AB4D3}"/>
    <dgm:cxn modelId="{D8BE773E-3BF8-47FB-990D-52ED735FE462}" srcId="{745B81F3-C896-46C3-A51D-366131910B94}" destId="{96DC9BB2-02B7-4213-A228-8E51FBD090BE}" srcOrd="0" destOrd="0" parTransId="{D21C2FF1-5EEC-4783-AB17-E1D8216543BD}" sibTransId="{22317217-E20C-420B-B65D-80B138FF1774}"/>
    <dgm:cxn modelId="{ACD5A792-D13B-47A1-AED3-75837FD1EC31}" srcId="{7B4D91DB-6782-4462-9D18-134AC03A20CA}" destId="{A72F162B-1EE8-49F8-9207-FEBED9DEA9C4}" srcOrd="5" destOrd="0" parTransId="{AA9B4038-558E-4F43-BA5E-A7BDDF8D7F9F}" sibTransId="{7FAB5D2B-E23D-485A-80B1-00AE53AB1BAB}"/>
    <dgm:cxn modelId="{7308CF1A-F2BD-40BA-80BE-44ABAA23EFD8}" srcId="{4ABDAB0B-FC6E-48A1-8FB5-7B58DD9B3B9D}" destId="{4267971B-565A-4DD4-8164-85623C61874D}" srcOrd="1" destOrd="0" parTransId="{D2CD5A4B-AD9E-405E-9BFB-A86C27A01F0F}" sibTransId="{99ACD46C-08DD-442C-9CCB-2817688CB7C7}"/>
    <dgm:cxn modelId="{31D91680-8EF7-4B5D-AB09-1E8AE9AC5465}" srcId="{6CA35951-9372-4316-AEE3-87841D440C69}" destId="{4ABDAB0B-FC6E-48A1-8FB5-7B58DD9B3B9D}" srcOrd="0" destOrd="0" parTransId="{4DA251EC-2462-40D9-8335-D33A464B54ED}" sibTransId="{4AF71D1D-33F5-450C-90A0-42921DF737AE}"/>
    <dgm:cxn modelId="{75A15069-C8BD-44D2-8923-A3A29C9944DE}" type="presOf" srcId="{4DD461A5-EA07-45A0-BB25-06CC09E51104}" destId="{E6CE4536-327E-4568-97CA-A24DAD2FE71A}" srcOrd="0" destOrd="0" presId="urn:microsoft.com/office/officeart/2005/8/layout/hierarchy6"/>
    <dgm:cxn modelId="{B13C55AB-84A6-4C77-9101-77028D38B2E3}" type="presOf" srcId="{60C5027C-E9EB-4274-B3D0-5AECE040A919}" destId="{15661992-8972-430C-8C9E-8892685FFB0A}" srcOrd="0" destOrd="0" presId="urn:microsoft.com/office/officeart/2005/8/layout/hierarchy6"/>
    <dgm:cxn modelId="{E51EE0EE-D18E-4BA3-9427-4977A9061C4E}" srcId="{96DC9BB2-02B7-4213-A228-8E51FBD090BE}" destId="{6CA35951-9372-4316-AEE3-87841D440C69}" srcOrd="0" destOrd="0" parTransId="{40571150-BBF4-4D43-A948-FB39B600675E}" sibTransId="{99624B8B-761B-4791-A691-F07394BFDEDB}"/>
    <dgm:cxn modelId="{BD20D6AD-A147-4A0C-AC03-CA8264F5D0E9}" srcId="{7B4D91DB-6782-4462-9D18-134AC03A20CA}" destId="{3628D56D-E4A8-455F-96FE-0831A044F392}" srcOrd="6" destOrd="0" parTransId="{68BC6818-C77B-434D-9558-C378CCBD1C24}" sibTransId="{62939ED9-04FB-43FB-AC93-FD94846BD8B7}"/>
    <dgm:cxn modelId="{38C3DE3C-0598-4EF4-9297-B2EBE85218A3}" srcId="{7B4D91DB-6782-4462-9D18-134AC03A20CA}" destId="{45020F32-8D58-4583-B3A1-3B880F423DB4}" srcOrd="1" destOrd="0" parTransId="{DAE0E423-5D54-4678-8509-43C1EC5D7527}" sibTransId="{E3E2F4F4-ECA0-436D-B662-85ECBD222961}"/>
    <dgm:cxn modelId="{B4136F47-EFDB-43F9-BDB7-58A07B996A8B}" type="presOf" srcId="{672A46A6-AE8C-402B-9D4D-2E5381B610DE}" destId="{A46E224E-00B0-4F9C-821A-121A2C89615A}" srcOrd="0" destOrd="0" presId="urn:microsoft.com/office/officeart/2005/8/layout/hierarchy6"/>
    <dgm:cxn modelId="{23A5CBBD-4E17-4CBA-9089-E07949CDCBDE}" type="presOf" srcId="{651460D1-D401-4412-8D5F-C94DCDBA7CAC}" destId="{51041098-03CE-46D5-8225-AAF798F578C1}" srcOrd="0" destOrd="0" presId="urn:microsoft.com/office/officeart/2005/8/layout/hierarchy6"/>
    <dgm:cxn modelId="{A0B97C0F-8C30-46FB-B793-15EAB58635BF}" type="presOf" srcId="{60C5027C-E9EB-4274-B3D0-5AECE040A919}" destId="{B50D8C83-E853-4399-8408-39FB63DBAE1B}" srcOrd="1" destOrd="0" presId="urn:microsoft.com/office/officeart/2005/8/layout/hierarchy6"/>
    <dgm:cxn modelId="{F068A1B4-6516-43F0-85E4-16FC3ADF6A15}" srcId="{4ABDAB0B-FC6E-48A1-8FB5-7B58DD9B3B9D}" destId="{4FCB0FBA-1A91-4A47-942A-2B1B11AFEA02}" srcOrd="2" destOrd="0" parTransId="{EEE396F0-05A0-4C97-B843-FEFF9DACCAA8}" sibTransId="{AF5C65F0-D80C-4FE3-905A-2AC17B3A3574}"/>
    <dgm:cxn modelId="{4C3D5AB7-C3A2-40DF-ACB2-6BEEA6193A04}" type="presOf" srcId="{A72F162B-1EE8-49F8-9207-FEBED9DEA9C4}" destId="{7BB6A114-72F4-45E5-99BB-02E2EB818E0A}" srcOrd="0" destOrd="0" presId="urn:microsoft.com/office/officeart/2005/8/layout/hierarchy6"/>
    <dgm:cxn modelId="{DBEEBB52-ED72-4391-BAE9-646973C3D94C}" type="presOf" srcId="{548B82E5-BEDC-4695-B950-76A04B59E2AE}" destId="{7E7C2453-7035-4DF9-B6DB-73AF8DE0D3EE}" srcOrd="0" destOrd="0" presId="urn:microsoft.com/office/officeart/2005/8/layout/hierarchy6"/>
    <dgm:cxn modelId="{4077DECD-C621-415C-8C51-8B2169395972}" type="presOf" srcId="{D51E7152-E9F0-40B9-9F4A-9EB9F34933DF}" destId="{71EDAC6E-82C2-4F91-85E9-57277E8B8DD8}" srcOrd="1" destOrd="0" presId="urn:microsoft.com/office/officeart/2005/8/layout/hierarchy6"/>
    <dgm:cxn modelId="{6C128BB9-13C3-4B64-BF2B-393A7A386AB2}" srcId="{7B4D91DB-6782-4462-9D18-134AC03A20CA}" destId="{60C5027C-E9EB-4274-B3D0-5AECE040A919}" srcOrd="4" destOrd="0" parTransId="{B91BD60F-8C2E-4F3C-9194-C48AA7DDD03E}" sibTransId="{6C6C61EF-EF9A-4236-8382-92C4AD476EFF}"/>
    <dgm:cxn modelId="{0D5C0F60-608E-4157-A6F0-E811218B45DE}" type="presOf" srcId="{EEE396F0-05A0-4C97-B843-FEFF9DACCAA8}" destId="{CE1FAF5D-60B4-4CF0-9AD7-B2E8DEFC5869}" srcOrd="0" destOrd="0" presId="urn:microsoft.com/office/officeart/2005/8/layout/hierarchy6"/>
    <dgm:cxn modelId="{00714B71-2FE3-47E0-9DF9-64D924A0111C}" type="presOf" srcId="{45020F32-8D58-4583-B3A1-3B880F423DB4}" destId="{F0125A8F-55A3-4720-A6EB-A5DBEFAFB9FB}" srcOrd="0" destOrd="0" presId="urn:microsoft.com/office/officeart/2005/8/layout/hierarchy6"/>
    <dgm:cxn modelId="{4230E3AB-0794-4E53-9654-73E9410C41DD}" type="presOf" srcId="{6CA35951-9372-4316-AEE3-87841D440C69}" destId="{E2AED113-EAE9-4D49-8CAC-48C0AB58DBEF}" srcOrd="0" destOrd="0" presId="urn:microsoft.com/office/officeart/2005/8/layout/hierarchy6"/>
    <dgm:cxn modelId="{AE9BE6DA-BAEB-423C-B042-9004402D7BCF}" type="presOf" srcId="{B3CD11A5-A2E2-45B6-94A4-95EDE23679CD}" destId="{83681FE8-B5BE-430F-B31C-0B1729922F12}" srcOrd="0" destOrd="0" presId="urn:microsoft.com/office/officeart/2005/8/layout/hierarchy6"/>
    <dgm:cxn modelId="{7F34D75B-E643-4983-B35C-044B835677B5}" type="presOf" srcId="{96DC9BB2-02B7-4213-A228-8E51FBD090BE}" destId="{A76924AA-CB37-466D-A1EA-456C6CFD7C5A}" srcOrd="0" destOrd="0" presId="urn:microsoft.com/office/officeart/2005/8/layout/hierarchy6"/>
    <dgm:cxn modelId="{7AF73DB6-AC21-4653-AA9B-21A37B0A1217}" srcId="{F1E0DC0C-6E0D-490C-83C0-A1CD6FFEFEB1}" destId="{00A137EC-B000-4623-81CC-2CC168E16822}" srcOrd="0" destOrd="0" parTransId="{4DD461A5-EA07-45A0-BB25-06CC09E51104}" sibTransId="{341A12EB-A6E1-4AB9-80FA-23C630AE4D27}"/>
    <dgm:cxn modelId="{F08E8F4D-F7F1-4269-8F97-EA3E4527AB5C}" type="presOf" srcId="{4FCB0FBA-1A91-4A47-942A-2B1B11AFEA02}" destId="{E1A1358B-B979-4C66-A2E4-357B409E5816}" srcOrd="0" destOrd="0" presId="urn:microsoft.com/office/officeart/2005/8/layout/hierarchy6"/>
    <dgm:cxn modelId="{25925FB1-D214-4381-B557-1D6CCFCEB284}" type="presOf" srcId="{D51E7152-E9F0-40B9-9F4A-9EB9F34933DF}" destId="{374DBCDD-02E5-42AB-A47D-C6DDD204941D}" srcOrd="0" destOrd="0" presId="urn:microsoft.com/office/officeart/2005/8/layout/hierarchy6"/>
    <dgm:cxn modelId="{559E60ED-68BE-4F91-803A-9FF7E2D73B6B}" type="presOf" srcId="{4ABDAB0B-FC6E-48A1-8FB5-7B58DD9B3B9D}" destId="{7EE3623F-EB8A-4164-B7C1-1C8BC999A0D9}" srcOrd="0" destOrd="0" presId="urn:microsoft.com/office/officeart/2005/8/layout/hierarchy6"/>
    <dgm:cxn modelId="{503E97EF-12F5-4BEA-806D-87AF7B749B15}" srcId="{7B4D91DB-6782-4462-9D18-134AC03A20CA}" destId="{AEE184E7-3E60-49F0-AF52-B29FCD166667}" srcOrd="3" destOrd="0" parTransId="{BB655E31-CEA2-44ED-8C6B-6F926974D80B}" sibTransId="{9F575D1B-0086-4EC9-AE86-83558CFE394E}"/>
    <dgm:cxn modelId="{C1E4AF54-ABAC-409F-A2A3-3FAA8C21ED3A}" type="presOf" srcId="{745B81F3-C896-46C3-A51D-366131910B94}" destId="{DEFA2961-B1D8-4F61-BD6F-CEE8B284391C}" srcOrd="0" destOrd="0" presId="urn:microsoft.com/office/officeart/2005/8/layout/hierarchy6"/>
    <dgm:cxn modelId="{2E20C78A-A3E6-4C53-9DC1-1F6A835BA707}" type="presOf" srcId="{C7B16360-310A-48DE-87D8-7B4B37D3CD98}" destId="{D0FE9873-F433-403E-81B5-6F677BB7CC32}" srcOrd="0" destOrd="0" presId="urn:microsoft.com/office/officeart/2005/8/layout/hierarchy6"/>
    <dgm:cxn modelId="{C1FBA48B-31F1-41D2-B48E-77129C83D105}" type="presOf" srcId="{7B4D91DB-6782-4462-9D18-134AC03A20CA}" destId="{6EC3E887-AFEB-462B-8421-81AAE230A8BD}" srcOrd="0" destOrd="0" presId="urn:microsoft.com/office/officeart/2005/8/layout/hierarchy6"/>
    <dgm:cxn modelId="{B926B7FA-E067-4764-A81C-025B28928429}" type="presOf" srcId="{3628D56D-E4A8-455F-96FE-0831A044F392}" destId="{F1F9E496-BE58-48EF-B4E1-FEF2201E4C23}" srcOrd="1" destOrd="0" presId="urn:microsoft.com/office/officeart/2005/8/layout/hierarchy6"/>
    <dgm:cxn modelId="{B985E24C-4BC3-449C-9535-DAB91C6E5DD6}" type="presOf" srcId="{00A137EC-B000-4623-81CC-2CC168E16822}" destId="{52EB059C-6BED-48DC-A5F7-9E48CA812999}" srcOrd="0" destOrd="0" presId="urn:microsoft.com/office/officeart/2005/8/layout/hierarchy6"/>
    <dgm:cxn modelId="{40B08D33-B8C9-4070-9A7A-F6F0E061AEC6}" type="presOf" srcId="{D2CD5A4B-AD9E-405E-9BFB-A86C27A01F0F}" destId="{29BE486E-A461-4E94-BBBB-395D28700EEF}" srcOrd="0" destOrd="0" presId="urn:microsoft.com/office/officeart/2005/8/layout/hierarchy6"/>
    <dgm:cxn modelId="{F6DD4A22-FCB0-49F1-A6E4-B62111973872}" type="presOf" srcId="{45020F32-8D58-4583-B3A1-3B880F423DB4}" destId="{5AA38D17-2989-4927-B182-6437722984FE}" srcOrd="1" destOrd="0" presId="urn:microsoft.com/office/officeart/2005/8/layout/hierarchy6"/>
    <dgm:cxn modelId="{7B1387ED-7A1F-4AC1-A047-7A7B9558631A}" type="presOf" srcId="{AEE184E7-3E60-49F0-AF52-B29FCD166667}" destId="{FCA7D890-F2F1-4907-8005-75A499899665}" srcOrd="0" destOrd="0" presId="urn:microsoft.com/office/officeart/2005/8/layout/hierarchy6"/>
    <dgm:cxn modelId="{5C488BC3-13C1-4CFD-A8A5-BA232E9C6379}" srcId="{4ABDAB0B-FC6E-48A1-8FB5-7B58DD9B3B9D}" destId="{F1E0DC0C-6E0D-490C-83C0-A1CD6FFEFEB1}" srcOrd="0" destOrd="0" parTransId="{B3CD11A5-A2E2-45B6-94A4-95EDE23679CD}" sibTransId="{22F123AA-D0B7-4DB9-9DD5-BC3A84B22D1D}"/>
    <dgm:cxn modelId="{95521A47-FF8F-4706-9A18-F865472427D1}" type="presOf" srcId="{40571150-BBF4-4D43-A948-FB39B600675E}" destId="{457759AC-D112-4487-B22F-8EDE8EE387CC}" srcOrd="0" destOrd="0" presId="urn:microsoft.com/office/officeart/2005/8/layout/hierarchy6"/>
    <dgm:cxn modelId="{58310CE1-CA39-47AE-8795-5F824C20736C}" srcId="{4ABDAB0B-FC6E-48A1-8FB5-7B58DD9B3B9D}" destId="{C7B16360-310A-48DE-87D8-7B4B37D3CD98}" srcOrd="3" destOrd="0" parTransId="{548B82E5-BEDC-4695-B950-76A04B59E2AE}" sibTransId="{D8A9471B-9DC0-4DD8-ABB4-6EED2F385C98}"/>
    <dgm:cxn modelId="{4115A9FF-A860-4DFE-AEDF-800E70426FEA}" type="presOf" srcId="{AEE184E7-3E60-49F0-AF52-B29FCD166667}" destId="{A0648C95-DD49-42E1-9412-BAE9CEF0AFA0}" srcOrd="1" destOrd="0" presId="urn:microsoft.com/office/officeart/2005/8/layout/hierarchy6"/>
    <dgm:cxn modelId="{CBA9FB78-8CAB-4881-A575-A571A5059EA1}" type="presOf" srcId="{3628D56D-E4A8-455F-96FE-0831A044F392}" destId="{520B7EB6-F189-4C90-9964-C16A7BEB3E15}" srcOrd="0" destOrd="0" presId="urn:microsoft.com/office/officeart/2005/8/layout/hierarchy6"/>
    <dgm:cxn modelId="{5971C015-3C83-48A9-BB5C-A7C6C3B3CDD8}" type="presOf" srcId="{4DA251EC-2462-40D9-8335-D33A464B54ED}" destId="{DA2B5D8F-91C0-4FB1-97C1-479DEDD7BCB3}" srcOrd="0" destOrd="0" presId="urn:microsoft.com/office/officeart/2005/8/layout/hierarchy6"/>
    <dgm:cxn modelId="{6C305500-2947-4AD1-87C6-EDDA2B22230A}" srcId="{745B81F3-C896-46C3-A51D-366131910B94}" destId="{672A46A6-AE8C-402B-9D4D-2E5381B610DE}" srcOrd="1" destOrd="0" parTransId="{651460D1-D401-4412-8D5F-C94DCDBA7CAC}" sibTransId="{834133A8-1987-4EA8-A947-1C928032C3EE}"/>
    <dgm:cxn modelId="{CB61BFE7-A802-4796-88E9-E8FBE9384439}" type="presOf" srcId="{4267971B-565A-4DD4-8164-85623C61874D}" destId="{EA7ADED5-57D7-452C-AA48-E61A6AD21C9C}" srcOrd="0" destOrd="0" presId="urn:microsoft.com/office/officeart/2005/8/layout/hierarchy6"/>
    <dgm:cxn modelId="{5B0B8739-B33E-41FC-AC0D-CA6CC62A3FCC}" type="presOf" srcId="{A72F162B-1EE8-49F8-9207-FEBED9DEA9C4}" destId="{3C75339F-89EF-4682-B0C8-5886E262C6E5}" srcOrd="1" destOrd="0" presId="urn:microsoft.com/office/officeart/2005/8/layout/hierarchy6"/>
    <dgm:cxn modelId="{D4ADD9D7-744B-4DD7-8EEE-5088BD964C0E}" type="presParOf" srcId="{6EC3E887-AFEB-462B-8421-81AAE230A8BD}" destId="{7D6F55E1-A565-417D-9EC7-F421A75B226E}" srcOrd="0" destOrd="0" presId="urn:microsoft.com/office/officeart/2005/8/layout/hierarchy6"/>
    <dgm:cxn modelId="{96B13EEC-E33D-4769-9EA4-53AEDB0BA553}" type="presParOf" srcId="{7D6F55E1-A565-417D-9EC7-F421A75B226E}" destId="{BD906C4E-2E26-4735-BBB2-A31F3BAD771E}" srcOrd="0" destOrd="0" presId="urn:microsoft.com/office/officeart/2005/8/layout/hierarchy6"/>
    <dgm:cxn modelId="{6312B494-7BAF-4ED8-A8D4-4AE420643E4A}" type="presParOf" srcId="{7D6F55E1-A565-417D-9EC7-F421A75B226E}" destId="{267B0091-2113-4BA8-AD8A-5898FF37A135}" srcOrd="1" destOrd="0" presId="urn:microsoft.com/office/officeart/2005/8/layout/hierarchy6"/>
    <dgm:cxn modelId="{4A439746-133B-422C-AE5A-6B4C34DC8990}" type="presParOf" srcId="{267B0091-2113-4BA8-AD8A-5898FF37A135}" destId="{C50959CB-7B23-4FE0-9334-4F394F3D92DA}" srcOrd="0" destOrd="0" presId="urn:microsoft.com/office/officeart/2005/8/layout/hierarchy6"/>
    <dgm:cxn modelId="{C17C912A-4A60-45B3-A6F0-9EAAFF4DEB72}" type="presParOf" srcId="{C50959CB-7B23-4FE0-9334-4F394F3D92DA}" destId="{DEFA2961-B1D8-4F61-BD6F-CEE8B284391C}" srcOrd="0" destOrd="0" presId="urn:microsoft.com/office/officeart/2005/8/layout/hierarchy6"/>
    <dgm:cxn modelId="{643C33EE-3123-4A9E-9798-C8CFEEB731DE}" type="presParOf" srcId="{C50959CB-7B23-4FE0-9334-4F394F3D92DA}" destId="{4DAB0447-44FD-42E6-8D48-D1D30BE377CD}" srcOrd="1" destOrd="0" presId="urn:microsoft.com/office/officeart/2005/8/layout/hierarchy6"/>
    <dgm:cxn modelId="{0F3F0EE6-96F1-41B5-A1DE-94CFD13B62A0}" type="presParOf" srcId="{4DAB0447-44FD-42E6-8D48-D1D30BE377CD}" destId="{E5ACDBD9-1EB5-4672-B906-7317A4910237}" srcOrd="0" destOrd="0" presId="urn:microsoft.com/office/officeart/2005/8/layout/hierarchy6"/>
    <dgm:cxn modelId="{0D2CC48E-A5E5-479A-82EC-08F0EC0BCBC0}" type="presParOf" srcId="{4DAB0447-44FD-42E6-8D48-D1D30BE377CD}" destId="{256C0F42-4DE2-413B-9208-561FBD4C7CE4}" srcOrd="1" destOrd="0" presId="urn:microsoft.com/office/officeart/2005/8/layout/hierarchy6"/>
    <dgm:cxn modelId="{F788CB77-E188-4154-B4FB-869089E2B4C0}" type="presParOf" srcId="{256C0F42-4DE2-413B-9208-561FBD4C7CE4}" destId="{A76924AA-CB37-466D-A1EA-456C6CFD7C5A}" srcOrd="0" destOrd="0" presId="urn:microsoft.com/office/officeart/2005/8/layout/hierarchy6"/>
    <dgm:cxn modelId="{8A7A8BB4-DF1D-4AB4-BA8A-D5996B0E25C1}" type="presParOf" srcId="{256C0F42-4DE2-413B-9208-561FBD4C7CE4}" destId="{E64333DE-1757-4B6D-BC9B-929C288E9117}" srcOrd="1" destOrd="0" presId="urn:microsoft.com/office/officeart/2005/8/layout/hierarchy6"/>
    <dgm:cxn modelId="{C6CCC6E1-B98E-4045-BD10-35CE32061272}" type="presParOf" srcId="{E64333DE-1757-4B6D-BC9B-929C288E9117}" destId="{457759AC-D112-4487-B22F-8EDE8EE387CC}" srcOrd="0" destOrd="0" presId="urn:microsoft.com/office/officeart/2005/8/layout/hierarchy6"/>
    <dgm:cxn modelId="{61BDB391-46B2-4BF4-AB11-446D698E0BA8}" type="presParOf" srcId="{E64333DE-1757-4B6D-BC9B-929C288E9117}" destId="{CB739C23-FD89-4F77-8FE3-7197F85D9AFA}" srcOrd="1" destOrd="0" presId="urn:microsoft.com/office/officeart/2005/8/layout/hierarchy6"/>
    <dgm:cxn modelId="{0903A39A-E3B3-4315-9021-E57D1BE61743}" type="presParOf" srcId="{CB739C23-FD89-4F77-8FE3-7197F85D9AFA}" destId="{E2AED113-EAE9-4D49-8CAC-48C0AB58DBEF}" srcOrd="0" destOrd="0" presId="urn:microsoft.com/office/officeart/2005/8/layout/hierarchy6"/>
    <dgm:cxn modelId="{58C85EBF-F7AB-47F5-BC5B-FCFD001D000A}" type="presParOf" srcId="{CB739C23-FD89-4F77-8FE3-7197F85D9AFA}" destId="{FE76C4A8-BA68-4453-81D6-0A862D4A54FB}" srcOrd="1" destOrd="0" presId="urn:microsoft.com/office/officeart/2005/8/layout/hierarchy6"/>
    <dgm:cxn modelId="{63E86EBE-86BD-486A-AC1C-047102C34A7D}" type="presParOf" srcId="{FE76C4A8-BA68-4453-81D6-0A862D4A54FB}" destId="{DA2B5D8F-91C0-4FB1-97C1-479DEDD7BCB3}" srcOrd="0" destOrd="0" presId="urn:microsoft.com/office/officeart/2005/8/layout/hierarchy6"/>
    <dgm:cxn modelId="{A4814636-BA90-4C44-BA7E-FB786B679FDC}" type="presParOf" srcId="{FE76C4A8-BA68-4453-81D6-0A862D4A54FB}" destId="{C934F073-3C0C-41CA-9123-C0C383A8DE77}" srcOrd="1" destOrd="0" presId="urn:microsoft.com/office/officeart/2005/8/layout/hierarchy6"/>
    <dgm:cxn modelId="{B2E6600B-AA1D-4A13-A808-DDA96CD5ABEC}" type="presParOf" srcId="{C934F073-3C0C-41CA-9123-C0C383A8DE77}" destId="{7EE3623F-EB8A-4164-B7C1-1C8BC999A0D9}" srcOrd="0" destOrd="0" presId="urn:microsoft.com/office/officeart/2005/8/layout/hierarchy6"/>
    <dgm:cxn modelId="{A0647DA0-B90C-4699-A79F-7B129312BBEB}" type="presParOf" srcId="{C934F073-3C0C-41CA-9123-C0C383A8DE77}" destId="{C5D9815C-6ECA-4EAD-AEB0-4B0A25A491D5}" srcOrd="1" destOrd="0" presId="urn:microsoft.com/office/officeart/2005/8/layout/hierarchy6"/>
    <dgm:cxn modelId="{FC7B4F7B-3F1B-485A-ACD1-B6137D15BC42}" type="presParOf" srcId="{C5D9815C-6ECA-4EAD-AEB0-4B0A25A491D5}" destId="{83681FE8-B5BE-430F-B31C-0B1729922F12}" srcOrd="0" destOrd="0" presId="urn:microsoft.com/office/officeart/2005/8/layout/hierarchy6"/>
    <dgm:cxn modelId="{421DA58E-B67C-4389-A32C-5AA0DD2C5A4A}" type="presParOf" srcId="{C5D9815C-6ECA-4EAD-AEB0-4B0A25A491D5}" destId="{82D1470C-FA18-4669-B2A9-831B8DA76E66}" srcOrd="1" destOrd="0" presId="urn:microsoft.com/office/officeart/2005/8/layout/hierarchy6"/>
    <dgm:cxn modelId="{EEFE5499-8120-4564-9B89-09401E7E0ED7}" type="presParOf" srcId="{82D1470C-FA18-4669-B2A9-831B8DA76E66}" destId="{78B6CC4B-9DF9-473B-9379-90B472BBC3C8}" srcOrd="0" destOrd="0" presId="urn:microsoft.com/office/officeart/2005/8/layout/hierarchy6"/>
    <dgm:cxn modelId="{0BE9555F-C12A-4632-B711-18AFB924C50C}" type="presParOf" srcId="{82D1470C-FA18-4669-B2A9-831B8DA76E66}" destId="{FB9BFDF9-2F5F-4A4D-94C8-3A8EDAC92858}" srcOrd="1" destOrd="0" presId="urn:microsoft.com/office/officeart/2005/8/layout/hierarchy6"/>
    <dgm:cxn modelId="{FCEA0538-31FA-4B39-BE6A-E259FF55489A}" type="presParOf" srcId="{FB9BFDF9-2F5F-4A4D-94C8-3A8EDAC92858}" destId="{E6CE4536-327E-4568-97CA-A24DAD2FE71A}" srcOrd="0" destOrd="0" presId="urn:microsoft.com/office/officeart/2005/8/layout/hierarchy6"/>
    <dgm:cxn modelId="{D00F9DA6-013F-4F77-A303-C4EF2DA6323F}" type="presParOf" srcId="{FB9BFDF9-2F5F-4A4D-94C8-3A8EDAC92858}" destId="{21EC9B01-5A6B-48BD-8437-34881D46B3E8}" srcOrd="1" destOrd="0" presId="urn:microsoft.com/office/officeart/2005/8/layout/hierarchy6"/>
    <dgm:cxn modelId="{02AE55CF-B064-44A8-BAB4-557FECAF48F7}" type="presParOf" srcId="{21EC9B01-5A6B-48BD-8437-34881D46B3E8}" destId="{52EB059C-6BED-48DC-A5F7-9E48CA812999}" srcOrd="0" destOrd="0" presId="urn:microsoft.com/office/officeart/2005/8/layout/hierarchy6"/>
    <dgm:cxn modelId="{EEE733E9-4526-48BB-A06B-EDFAFE4EEBF8}" type="presParOf" srcId="{21EC9B01-5A6B-48BD-8437-34881D46B3E8}" destId="{CB63BA6C-3A74-4BF5-9447-08E346B8545D}" srcOrd="1" destOrd="0" presId="urn:microsoft.com/office/officeart/2005/8/layout/hierarchy6"/>
    <dgm:cxn modelId="{6DF07CC2-4353-4640-BA2D-E34D4B030A82}" type="presParOf" srcId="{C5D9815C-6ECA-4EAD-AEB0-4B0A25A491D5}" destId="{29BE486E-A461-4E94-BBBB-395D28700EEF}" srcOrd="2" destOrd="0" presId="urn:microsoft.com/office/officeart/2005/8/layout/hierarchy6"/>
    <dgm:cxn modelId="{78F82987-6B69-4B15-870B-344A647E65C6}" type="presParOf" srcId="{C5D9815C-6ECA-4EAD-AEB0-4B0A25A491D5}" destId="{9D771C69-D96D-4D02-944F-32795B26E684}" srcOrd="3" destOrd="0" presId="urn:microsoft.com/office/officeart/2005/8/layout/hierarchy6"/>
    <dgm:cxn modelId="{03C0CED7-0036-4777-88E1-CC4AA90A28F0}" type="presParOf" srcId="{9D771C69-D96D-4D02-944F-32795B26E684}" destId="{EA7ADED5-57D7-452C-AA48-E61A6AD21C9C}" srcOrd="0" destOrd="0" presId="urn:microsoft.com/office/officeart/2005/8/layout/hierarchy6"/>
    <dgm:cxn modelId="{2935AA28-D10D-4E1A-8C46-B769A27E0EB6}" type="presParOf" srcId="{9D771C69-D96D-4D02-944F-32795B26E684}" destId="{311F95BC-27FE-424B-8160-D5BE4227FDA1}" srcOrd="1" destOrd="0" presId="urn:microsoft.com/office/officeart/2005/8/layout/hierarchy6"/>
    <dgm:cxn modelId="{BEA1DCF5-B33C-4E1D-903A-45FCB928C1BD}" type="presParOf" srcId="{C5D9815C-6ECA-4EAD-AEB0-4B0A25A491D5}" destId="{CE1FAF5D-60B4-4CF0-9AD7-B2E8DEFC5869}" srcOrd="4" destOrd="0" presId="urn:microsoft.com/office/officeart/2005/8/layout/hierarchy6"/>
    <dgm:cxn modelId="{54D4A985-8A15-498E-B05A-76F22E502A5E}" type="presParOf" srcId="{C5D9815C-6ECA-4EAD-AEB0-4B0A25A491D5}" destId="{3A6F0E0F-EF4C-4CBD-94EE-6F4D2824D07D}" srcOrd="5" destOrd="0" presId="urn:microsoft.com/office/officeart/2005/8/layout/hierarchy6"/>
    <dgm:cxn modelId="{7AEF0FEE-48AF-4E34-9F0F-24D76B4BDB38}" type="presParOf" srcId="{3A6F0E0F-EF4C-4CBD-94EE-6F4D2824D07D}" destId="{E1A1358B-B979-4C66-A2E4-357B409E5816}" srcOrd="0" destOrd="0" presId="urn:microsoft.com/office/officeart/2005/8/layout/hierarchy6"/>
    <dgm:cxn modelId="{439AAE4A-966E-4EF4-AB26-7AE7DAABBAE5}" type="presParOf" srcId="{3A6F0E0F-EF4C-4CBD-94EE-6F4D2824D07D}" destId="{2B7A666C-31D1-4466-8820-C30EE1924819}" srcOrd="1" destOrd="0" presId="urn:microsoft.com/office/officeart/2005/8/layout/hierarchy6"/>
    <dgm:cxn modelId="{97BAEC4D-4C63-48C3-B5D2-01355BD84C71}" type="presParOf" srcId="{C5D9815C-6ECA-4EAD-AEB0-4B0A25A491D5}" destId="{7E7C2453-7035-4DF9-B6DB-73AF8DE0D3EE}" srcOrd="6" destOrd="0" presId="urn:microsoft.com/office/officeart/2005/8/layout/hierarchy6"/>
    <dgm:cxn modelId="{F1168E28-56DB-4C19-B2A7-BDD022EA2072}" type="presParOf" srcId="{C5D9815C-6ECA-4EAD-AEB0-4B0A25A491D5}" destId="{7C5B11B5-4AEC-4F42-A7CE-1C3EC0713936}" srcOrd="7" destOrd="0" presId="urn:microsoft.com/office/officeart/2005/8/layout/hierarchy6"/>
    <dgm:cxn modelId="{22F94664-7421-4D4D-A8FF-0A1B493D4E0F}" type="presParOf" srcId="{7C5B11B5-4AEC-4F42-A7CE-1C3EC0713936}" destId="{D0FE9873-F433-403E-81B5-6F677BB7CC32}" srcOrd="0" destOrd="0" presId="urn:microsoft.com/office/officeart/2005/8/layout/hierarchy6"/>
    <dgm:cxn modelId="{AD276885-491D-4470-9827-CC652E47BD54}" type="presParOf" srcId="{7C5B11B5-4AEC-4F42-A7CE-1C3EC0713936}" destId="{44F88FC5-2A40-433F-9C8F-591C26655D0C}" srcOrd="1" destOrd="0" presId="urn:microsoft.com/office/officeart/2005/8/layout/hierarchy6"/>
    <dgm:cxn modelId="{6903E634-E3E7-424A-A962-38C2FF18FAFB}" type="presParOf" srcId="{4DAB0447-44FD-42E6-8D48-D1D30BE377CD}" destId="{51041098-03CE-46D5-8225-AAF798F578C1}" srcOrd="2" destOrd="0" presId="urn:microsoft.com/office/officeart/2005/8/layout/hierarchy6"/>
    <dgm:cxn modelId="{B59702D0-3DC0-4F47-B52E-FF7E5B3C7DB7}" type="presParOf" srcId="{4DAB0447-44FD-42E6-8D48-D1D30BE377CD}" destId="{4D5266DC-B660-4608-B40F-45F7590F1ACB}" srcOrd="3" destOrd="0" presId="urn:microsoft.com/office/officeart/2005/8/layout/hierarchy6"/>
    <dgm:cxn modelId="{AA7CDD8D-10A5-416A-9214-C8F8064E7825}" type="presParOf" srcId="{4D5266DC-B660-4608-B40F-45F7590F1ACB}" destId="{A46E224E-00B0-4F9C-821A-121A2C89615A}" srcOrd="0" destOrd="0" presId="urn:microsoft.com/office/officeart/2005/8/layout/hierarchy6"/>
    <dgm:cxn modelId="{8E084B6F-BDEA-4AFE-BDF2-B7D778D85026}" type="presParOf" srcId="{4D5266DC-B660-4608-B40F-45F7590F1ACB}" destId="{6D078954-CD7F-4282-8B31-3C7CD9D4D305}" srcOrd="1" destOrd="0" presId="urn:microsoft.com/office/officeart/2005/8/layout/hierarchy6"/>
    <dgm:cxn modelId="{55BC0E48-699E-4815-A89E-7FF46D2976B7}" type="presParOf" srcId="{6EC3E887-AFEB-462B-8421-81AAE230A8BD}" destId="{99738B33-AC64-4E42-AEAA-2AE1952D05C0}" srcOrd="1" destOrd="0" presId="urn:microsoft.com/office/officeart/2005/8/layout/hierarchy6"/>
    <dgm:cxn modelId="{9FF6E17A-4089-419C-BE0B-CD6236E7CDD7}" type="presParOf" srcId="{99738B33-AC64-4E42-AEAA-2AE1952D05C0}" destId="{2630F953-92AA-4464-96A9-6EB5F7C7C914}" srcOrd="0" destOrd="0" presId="urn:microsoft.com/office/officeart/2005/8/layout/hierarchy6"/>
    <dgm:cxn modelId="{66826F29-F839-4BFA-B7EC-0E886AA267C1}" type="presParOf" srcId="{2630F953-92AA-4464-96A9-6EB5F7C7C914}" destId="{F0125A8F-55A3-4720-A6EB-A5DBEFAFB9FB}" srcOrd="0" destOrd="0" presId="urn:microsoft.com/office/officeart/2005/8/layout/hierarchy6"/>
    <dgm:cxn modelId="{43FCFBA4-8198-40A0-AB39-3911723FE942}" type="presParOf" srcId="{2630F953-92AA-4464-96A9-6EB5F7C7C914}" destId="{5AA38D17-2989-4927-B182-6437722984FE}" srcOrd="1" destOrd="0" presId="urn:microsoft.com/office/officeart/2005/8/layout/hierarchy6"/>
    <dgm:cxn modelId="{07A38295-93FB-43C8-A0FB-275ECEA4D492}" type="presParOf" srcId="{99738B33-AC64-4E42-AEAA-2AE1952D05C0}" destId="{F552569E-CF45-4886-9964-F01831452090}" srcOrd="1" destOrd="0" presId="urn:microsoft.com/office/officeart/2005/8/layout/hierarchy6"/>
    <dgm:cxn modelId="{A13CC74F-09B8-432C-9659-A0A9D2112D71}" type="presParOf" srcId="{F552569E-CF45-4886-9964-F01831452090}" destId="{1E819174-C201-4493-8142-A0D6D75ED518}" srcOrd="0" destOrd="0" presId="urn:microsoft.com/office/officeart/2005/8/layout/hierarchy6"/>
    <dgm:cxn modelId="{FD944613-5238-41A5-8243-B4BB099B1FFA}" type="presParOf" srcId="{99738B33-AC64-4E42-AEAA-2AE1952D05C0}" destId="{01FA3459-3956-4C3B-8475-5FDDE51B0A35}" srcOrd="2" destOrd="0" presId="urn:microsoft.com/office/officeart/2005/8/layout/hierarchy6"/>
    <dgm:cxn modelId="{2F5C1C8B-1268-4B55-9FF9-9189484FC4D7}" type="presParOf" srcId="{01FA3459-3956-4C3B-8475-5FDDE51B0A35}" destId="{374DBCDD-02E5-42AB-A47D-C6DDD204941D}" srcOrd="0" destOrd="0" presId="urn:microsoft.com/office/officeart/2005/8/layout/hierarchy6"/>
    <dgm:cxn modelId="{10753718-B3FF-4B28-BA82-30D362FEC1B0}" type="presParOf" srcId="{01FA3459-3956-4C3B-8475-5FDDE51B0A35}" destId="{71EDAC6E-82C2-4F91-85E9-57277E8B8DD8}" srcOrd="1" destOrd="0" presId="urn:microsoft.com/office/officeart/2005/8/layout/hierarchy6"/>
    <dgm:cxn modelId="{51E4BB37-CE65-417B-8508-E1CDBEB348FB}" type="presParOf" srcId="{99738B33-AC64-4E42-AEAA-2AE1952D05C0}" destId="{9A446BE2-458B-44ED-B51B-CB5C99A77F69}" srcOrd="3" destOrd="0" presId="urn:microsoft.com/office/officeart/2005/8/layout/hierarchy6"/>
    <dgm:cxn modelId="{47FBC9A1-5CF4-46D1-80B7-C415E3DA5D94}" type="presParOf" srcId="{9A446BE2-458B-44ED-B51B-CB5C99A77F69}" destId="{9088DDF6-79B3-4E73-AE89-195C949EAF35}" srcOrd="0" destOrd="0" presId="urn:microsoft.com/office/officeart/2005/8/layout/hierarchy6"/>
    <dgm:cxn modelId="{0D2DFDE3-10FD-4ACB-8B54-604BCF7815C4}" type="presParOf" srcId="{99738B33-AC64-4E42-AEAA-2AE1952D05C0}" destId="{B58B4264-946F-4CFA-9EE1-F7BF3A190CD1}" srcOrd="4" destOrd="0" presId="urn:microsoft.com/office/officeart/2005/8/layout/hierarchy6"/>
    <dgm:cxn modelId="{72A9C510-9E0E-47D2-A9A7-C37817D96FE3}" type="presParOf" srcId="{B58B4264-946F-4CFA-9EE1-F7BF3A190CD1}" destId="{FCA7D890-F2F1-4907-8005-75A499899665}" srcOrd="0" destOrd="0" presId="urn:microsoft.com/office/officeart/2005/8/layout/hierarchy6"/>
    <dgm:cxn modelId="{4F2BA31E-84BB-4DC7-8383-60B03EA71A14}" type="presParOf" srcId="{B58B4264-946F-4CFA-9EE1-F7BF3A190CD1}" destId="{A0648C95-DD49-42E1-9412-BAE9CEF0AFA0}" srcOrd="1" destOrd="0" presId="urn:microsoft.com/office/officeart/2005/8/layout/hierarchy6"/>
    <dgm:cxn modelId="{BC755974-98EF-4EA5-AF3B-CF0368639285}" type="presParOf" srcId="{99738B33-AC64-4E42-AEAA-2AE1952D05C0}" destId="{003A328B-0972-45F2-A118-35A3E16267E3}" srcOrd="5" destOrd="0" presId="urn:microsoft.com/office/officeart/2005/8/layout/hierarchy6"/>
    <dgm:cxn modelId="{A6F34CE4-93AF-4894-BF8A-1FCA64D5D7C3}" type="presParOf" srcId="{003A328B-0972-45F2-A118-35A3E16267E3}" destId="{E66B3E87-E8C7-4167-8726-93D7C9CDE138}" srcOrd="0" destOrd="0" presId="urn:microsoft.com/office/officeart/2005/8/layout/hierarchy6"/>
    <dgm:cxn modelId="{80C0923E-7A06-48FB-A654-631177F6B741}" type="presParOf" srcId="{99738B33-AC64-4E42-AEAA-2AE1952D05C0}" destId="{7D928037-9D48-4885-B62B-6AF93D18F816}" srcOrd="6" destOrd="0" presId="urn:microsoft.com/office/officeart/2005/8/layout/hierarchy6"/>
    <dgm:cxn modelId="{8D749004-BE78-468C-91F5-62D089036DB1}" type="presParOf" srcId="{7D928037-9D48-4885-B62B-6AF93D18F816}" destId="{15661992-8972-430C-8C9E-8892685FFB0A}" srcOrd="0" destOrd="0" presId="urn:microsoft.com/office/officeart/2005/8/layout/hierarchy6"/>
    <dgm:cxn modelId="{1144DDF7-B8A8-4BBA-9210-97294B64E11B}" type="presParOf" srcId="{7D928037-9D48-4885-B62B-6AF93D18F816}" destId="{B50D8C83-E853-4399-8408-39FB63DBAE1B}" srcOrd="1" destOrd="0" presId="urn:microsoft.com/office/officeart/2005/8/layout/hierarchy6"/>
    <dgm:cxn modelId="{5E204E6D-5D71-4353-BBB4-7A77B1D11474}" type="presParOf" srcId="{99738B33-AC64-4E42-AEAA-2AE1952D05C0}" destId="{29A6DC3B-B008-4BA9-B615-003E102F50D1}" srcOrd="7" destOrd="0" presId="urn:microsoft.com/office/officeart/2005/8/layout/hierarchy6"/>
    <dgm:cxn modelId="{2EF3E96D-7C88-4F76-A786-80038357E86D}" type="presParOf" srcId="{29A6DC3B-B008-4BA9-B615-003E102F50D1}" destId="{33408BC2-99CD-4295-884E-A5118752940E}" srcOrd="0" destOrd="0" presId="urn:microsoft.com/office/officeart/2005/8/layout/hierarchy6"/>
    <dgm:cxn modelId="{B8CD8CCA-B3D7-421C-8DF5-0A30A785601B}" type="presParOf" srcId="{99738B33-AC64-4E42-AEAA-2AE1952D05C0}" destId="{B36F8C72-C354-4BFD-A135-94E58BA9280F}" srcOrd="8" destOrd="0" presId="urn:microsoft.com/office/officeart/2005/8/layout/hierarchy6"/>
    <dgm:cxn modelId="{D6D50EA6-30F9-4A6E-ABC3-4E2ADBCBA384}" type="presParOf" srcId="{B36F8C72-C354-4BFD-A135-94E58BA9280F}" destId="{7BB6A114-72F4-45E5-99BB-02E2EB818E0A}" srcOrd="0" destOrd="0" presId="urn:microsoft.com/office/officeart/2005/8/layout/hierarchy6"/>
    <dgm:cxn modelId="{237E575C-EA1C-4608-8374-A839E0CBFB58}" type="presParOf" srcId="{B36F8C72-C354-4BFD-A135-94E58BA9280F}" destId="{3C75339F-89EF-4682-B0C8-5886E262C6E5}" srcOrd="1" destOrd="0" presId="urn:microsoft.com/office/officeart/2005/8/layout/hierarchy6"/>
    <dgm:cxn modelId="{A6D81E5B-75C0-4364-BEF2-605AF3FF1B97}" type="presParOf" srcId="{99738B33-AC64-4E42-AEAA-2AE1952D05C0}" destId="{B4496B37-7554-4E7C-9133-0F3C78F3BEC3}" srcOrd="9" destOrd="0" presId="urn:microsoft.com/office/officeart/2005/8/layout/hierarchy6"/>
    <dgm:cxn modelId="{60B30B6F-C0AA-401F-9AF8-A6CE6AC6CEDE}" type="presParOf" srcId="{B4496B37-7554-4E7C-9133-0F3C78F3BEC3}" destId="{ABD34934-D781-4F74-80E1-C601A4B34D03}" srcOrd="0" destOrd="0" presId="urn:microsoft.com/office/officeart/2005/8/layout/hierarchy6"/>
    <dgm:cxn modelId="{FB628ECF-E152-4221-B994-CAFAA24981D3}" type="presParOf" srcId="{99738B33-AC64-4E42-AEAA-2AE1952D05C0}" destId="{93CD2D3C-9D00-4D26-ADAC-1433A9C26BAB}" srcOrd="10" destOrd="0" presId="urn:microsoft.com/office/officeart/2005/8/layout/hierarchy6"/>
    <dgm:cxn modelId="{93248FE4-0126-4F95-B908-4EC2EAA7E5DB}" type="presParOf" srcId="{93CD2D3C-9D00-4D26-ADAC-1433A9C26BAB}" destId="{520B7EB6-F189-4C90-9964-C16A7BEB3E15}" srcOrd="0" destOrd="0" presId="urn:microsoft.com/office/officeart/2005/8/layout/hierarchy6"/>
    <dgm:cxn modelId="{4ABC6649-C376-4D5D-AD7D-07EF3DB9AD2C}" type="presParOf" srcId="{93CD2D3C-9D00-4D26-ADAC-1433A9C26BAB}" destId="{F1F9E496-BE58-48EF-B4E1-FEF2201E4C23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B7EB6-F189-4C90-9964-C16A7BEB3E15}">
      <dsp:nvSpPr>
        <dsp:cNvPr id="0" name=""/>
        <dsp:cNvSpPr/>
      </dsp:nvSpPr>
      <dsp:spPr>
        <a:xfrm>
          <a:off x="0" y="3124514"/>
          <a:ext cx="8352928" cy="5000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Der Gesandte Allahs</a:t>
          </a:r>
          <a:endParaRPr lang="de-DE" sz="1600" b="1" kern="1200" dirty="0"/>
        </a:p>
      </dsp:txBody>
      <dsp:txXfrm>
        <a:off x="0" y="3124514"/>
        <a:ext cx="2505878" cy="500033"/>
      </dsp:txXfrm>
    </dsp:sp>
    <dsp:sp modelId="{7BB6A114-72F4-45E5-99BB-02E2EB818E0A}">
      <dsp:nvSpPr>
        <dsp:cNvPr id="0" name=""/>
        <dsp:cNvSpPr/>
      </dsp:nvSpPr>
      <dsp:spPr>
        <a:xfrm>
          <a:off x="0" y="2541142"/>
          <a:ext cx="8352928" cy="5000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Vater und Onkel von Muhammad sas.</a:t>
          </a:r>
          <a:endParaRPr lang="de-DE" sz="1600" b="1" kern="1200" dirty="0"/>
        </a:p>
      </dsp:txBody>
      <dsp:txXfrm>
        <a:off x="0" y="2541142"/>
        <a:ext cx="2505878" cy="500033"/>
      </dsp:txXfrm>
    </dsp:sp>
    <dsp:sp modelId="{15661992-8972-430C-8C9E-8892685FFB0A}">
      <dsp:nvSpPr>
        <dsp:cNvPr id="0" name=""/>
        <dsp:cNvSpPr/>
      </dsp:nvSpPr>
      <dsp:spPr>
        <a:xfrm>
          <a:off x="0" y="1957769"/>
          <a:ext cx="8352928" cy="5000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Großvater von Muhammad sas.</a:t>
          </a:r>
          <a:endParaRPr lang="de-DE" sz="1600" b="1" kern="1200" dirty="0"/>
        </a:p>
      </dsp:txBody>
      <dsp:txXfrm>
        <a:off x="0" y="1957769"/>
        <a:ext cx="2505878" cy="500033"/>
      </dsp:txXfrm>
    </dsp:sp>
    <dsp:sp modelId="{FCA7D890-F2F1-4907-8005-75A499899665}">
      <dsp:nvSpPr>
        <dsp:cNvPr id="0" name=""/>
        <dsp:cNvSpPr/>
      </dsp:nvSpPr>
      <dsp:spPr>
        <a:xfrm>
          <a:off x="0" y="1374396"/>
          <a:ext cx="8352928" cy="5000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Stamm der </a:t>
          </a:r>
          <a:r>
            <a:rPr lang="de-DE" sz="1600" b="1" kern="1200" dirty="0" err="1" smtClean="0"/>
            <a:t>Quraisch</a:t>
          </a:r>
          <a:endParaRPr lang="de-DE" sz="1600" b="1" kern="1200" dirty="0"/>
        </a:p>
      </dsp:txBody>
      <dsp:txXfrm>
        <a:off x="0" y="1374396"/>
        <a:ext cx="2505878" cy="500033"/>
      </dsp:txXfrm>
    </dsp:sp>
    <dsp:sp modelId="{374DBCDD-02E5-42AB-A47D-C6DDD204941D}">
      <dsp:nvSpPr>
        <dsp:cNvPr id="0" name=""/>
        <dsp:cNvSpPr/>
      </dsp:nvSpPr>
      <dsp:spPr>
        <a:xfrm>
          <a:off x="0" y="791024"/>
          <a:ext cx="8352928" cy="5000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Söhne Ibrahims</a:t>
          </a:r>
          <a:endParaRPr lang="de-DE" sz="1600" b="1" kern="1200" dirty="0"/>
        </a:p>
      </dsp:txBody>
      <dsp:txXfrm>
        <a:off x="0" y="791024"/>
        <a:ext cx="2505878" cy="500033"/>
      </dsp:txXfrm>
    </dsp:sp>
    <dsp:sp modelId="{F0125A8F-55A3-4720-A6EB-A5DBEFAFB9FB}">
      <dsp:nvSpPr>
        <dsp:cNvPr id="0" name=""/>
        <dsp:cNvSpPr/>
      </dsp:nvSpPr>
      <dsp:spPr>
        <a:xfrm>
          <a:off x="0" y="207651"/>
          <a:ext cx="8352928" cy="5000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Prophet</a:t>
          </a:r>
          <a:endParaRPr lang="de-DE" sz="1600" b="1" kern="1200" dirty="0"/>
        </a:p>
      </dsp:txBody>
      <dsp:txXfrm>
        <a:off x="0" y="207651"/>
        <a:ext cx="2505878" cy="500033"/>
      </dsp:txXfrm>
    </dsp:sp>
    <dsp:sp modelId="{DEFA2961-B1D8-4F61-BD6F-CEE8B284391C}">
      <dsp:nvSpPr>
        <dsp:cNvPr id="0" name=""/>
        <dsp:cNvSpPr/>
      </dsp:nvSpPr>
      <dsp:spPr>
        <a:xfrm>
          <a:off x="5149627" y="249321"/>
          <a:ext cx="2287385" cy="4166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Ibrahim a.s.</a:t>
          </a:r>
          <a:endParaRPr lang="de-DE" sz="1600" b="1" kern="1200" dirty="0"/>
        </a:p>
      </dsp:txBody>
      <dsp:txXfrm>
        <a:off x="5161832" y="261526"/>
        <a:ext cx="2262975" cy="392284"/>
      </dsp:txXfrm>
    </dsp:sp>
    <dsp:sp modelId="{E5ACDBD9-1EB5-4672-B906-7317A4910237}">
      <dsp:nvSpPr>
        <dsp:cNvPr id="0" name=""/>
        <dsp:cNvSpPr/>
      </dsp:nvSpPr>
      <dsp:spPr>
        <a:xfrm>
          <a:off x="5582300" y="666015"/>
          <a:ext cx="711019" cy="166677"/>
        </a:xfrm>
        <a:custGeom>
          <a:avLst/>
          <a:gdLst/>
          <a:ahLst/>
          <a:cxnLst/>
          <a:rect l="0" t="0" r="0" b="0"/>
          <a:pathLst>
            <a:path>
              <a:moveTo>
                <a:pt x="711019" y="0"/>
              </a:moveTo>
              <a:lnTo>
                <a:pt x="711019" y="83338"/>
              </a:lnTo>
              <a:lnTo>
                <a:pt x="0" y="83338"/>
              </a:lnTo>
              <a:lnTo>
                <a:pt x="0" y="16667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924AA-CB37-466D-A1EA-456C6CFD7C5A}">
      <dsp:nvSpPr>
        <dsp:cNvPr id="0" name=""/>
        <dsp:cNvSpPr/>
      </dsp:nvSpPr>
      <dsp:spPr>
        <a:xfrm>
          <a:off x="4866402" y="832693"/>
          <a:ext cx="1431796" cy="4166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Ismail a.s.</a:t>
          </a:r>
          <a:endParaRPr lang="de-DE" sz="1600" b="1" kern="1200" dirty="0"/>
        </a:p>
      </dsp:txBody>
      <dsp:txXfrm>
        <a:off x="4878607" y="844898"/>
        <a:ext cx="1407386" cy="392284"/>
      </dsp:txXfrm>
    </dsp:sp>
    <dsp:sp modelId="{457759AC-D112-4487-B22F-8EDE8EE387CC}">
      <dsp:nvSpPr>
        <dsp:cNvPr id="0" name=""/>
        <dsp:cNvSpPr/>
      </dsp:nvSpPr>
      <dsp:spPr>
        <a:xfrm>
          <a:off x="5536580" y="1249388"/>
          <a:ext cx="91440" cy="1666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6677"/>
              </a:lnTo>
            </a:path>
          </a:pathLst>
        </a:custGeom>
        <a:noFill/>
        <a:ln w="10795" cap="flat" cmpd="sng" algn="ctr">
          <a:solidFill>
            <a:scrgbClr r="0" g="0" b="0"/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AED113-EAE9-4D49-8CAC-48C0AB58DBEF}">
      <dsp:nvSpPr>
        <dsp:cNvPr id="0" name=""/>
        <dsp:cNvSpPr/>
      </dsp:nvSpPr>
      <dsp:spPr>
        <a:xfrm>
          <a:off x="4880012" y="1416066"/>
          <a:ext cx="1404575" cy="4166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 smtClean="0"/>
            <a:t>Haschim</a:t>
          </a:r>
          <a:endParaRPr lang="de-DE" sz="1600" b="1" kern="1200" dirty="0"/>
        </a:p>
      </dsp:txBody>
      <dsp:txXfrm>
        <a:off x="4892217" y="1428271"/>
        <a:ext cx="1380165" cy="392284"/>
      </dsp:txXfrm>
    </dsp:sp>
    <dsp:sp modelId="{DA2B5D8F-91C0-4FB1-97C1-479DEDD7BCB3}">
      <dsp:nvSpPr>
        <dsp:cNvPr id="0" name=""/>
        <dsp:cNvSpPr/>
      </dsp:nvSpPr>
      <dsp:spPr>
        <a:xfrm>
          <a:off x="5536580" y="1832761"/>
          <a:ext cx="91440" cy="1666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6677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E3623F-EB8A-4164-B7C1-1C8BC999A0D9}">
      <dsp:nvSpPr>
        <dsp:cNvPr id="0" name=""/>
        <dsp:cNvSpPr/>
      </dsp:nvSpPr>
      <dsp:spPr>
        <a:xfrm>
          <a:off x="4659666" y="1999438"/>
          <a:ext cx="1845268" cy="4166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 smtClean="0"/>
            <a:t>Abdulmutallib</a:t>
          </a:r>
          <a:endParaRPr lang="de-DE" sz="1600" b="1" kern="1200" dirty="0"/>
        </a:p>
      </dsp:txBody>
      <dsp:txXfrm>
        <a:off x="4671871" y="2011643"/>
        <a:ext cx="1820858" cy="392284"/>
      </dsp:txXfrm>
    </dsp:sp>
    <dsp:sp modelId="{83681FE8-B5BE-430F-B31C-0B1729922F12}">
      <dsp:nvSpPr>
        <dsp:cNvPr id="0" name=""/>
        <dsp:cNvSpPr/>
      </dsp:nvSpPr>
      <dsp:spPr>
        <a:xfrm>
          <a:off x="3672369" y="2416133"/>
          <a:ext cx="1909931" cy="166677"/>
        </a:xfrm>
        <a:custGeom>
          <a:avLst/>
          <a:gdLst/>
          <a:ahLst/>
          <a:cxnLst/>
          <a:rect l="0" t="0" r="0" b="0"/>
          <a:pathLst>
            <a:path>
              <a:moveTo>
                <a:pt x="1909931" y="0"/>
              </a:moveTo>
              <a:lnTo>
                <a:pt x="1909931" y="83338"/>
              </a:lnTo>
              <a:lnTo>
                <a:pt x="0" y="83338"/>
              </a:lnTo>
              <a:lnTo>
                <a:pt x="0" y="166677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6CC4B-9DF9-473B-9379-90B472BBC3C8}">
      <dsp:nvSpPr>
        <dsp:cNvPr id="0" name=""/>
        <dsp:cNvSpPr/>
      </dsp:nvSpPr>
      <dsp:spPr>
        <a:xfrm>
          <a:off x="2979434" y="2582811"/>
          <a:ext cx="1385868" cy="4166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Abdullah</a:t>
          </a:r>
          <a:endParaRPr lang="de-DE" sz="1600" b="1" kern="1200" dirty="0"/>
        </a:p>
      </dsp:txBody>
      <dsp:txXfrm>
        <a:off x="2991639" y="2595016"/>
        <a:ext cx="1361458" cy="392284"/>
      </dsp:txXfrm>
    </dsp:sp>
    <dsp:sp modelId="{E6CE4536-327E-4568-97CA-A24DAD2FE71A}">
      <dsp:nvSpPr>
        <dsp:cNvPr id="0" name=""/>
        <dsp:cNvSpPr/>
      </dsp:nvSpPr>
      <dsp:spPr>
        <a:xfrm>
          <a:off x="3626649" y="2999506"/>
          <a:ext cx="91440" cy="1666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6677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EB059C-6BED-48DC-A5F7-9E48CA812999}">
      <dsp:nvSpPr>
        <dsp:cNvPr id="0" name=""/>
        <dsp:cNvSpPr/>
      </dsp:nvSpPr>
      <dsp:spPr>
        <a:xfrm>
          <a:off x="2506581" y="3166184"/>
          <a:ext cx="2331575" cy="416694"/>
        </a:xfrm>
        <a:prstGeom prst="roundRect">
          <a:avLst>
            <a:gd name="adj" fmla="val 10000"/>
          </a:avLst>
        </a:prstGeom>
        <a:solidFill>
          <a:srgbClr val="00B05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Muhammad sas.</a:t>
          </a:r>
          <a:endParaRPr lang="de-DE" sz="1600" b="1" kern="1200" dirty="0"/>
        </a:p>
      </dsp:txBody>
      <dsp:txXfrm>
        <a:off x="2518786" y="3178389"/>
        <a:ext cx="2307165" cy="392284"/>
      </dsp:txXfrm>
    </dsp:sp>
    <dsp:sp modelId="{29BE486E-A461-4E94-BBBB-395D28700EEF}">
      <dsp:nvSpPr>
        <dsp:cNvPr id="0" name=""/>
        <dsp:cNvSpPr/>
      </dsp:nvSpPr>
      <dsp:spPr>
        <a:xfrm>
          <a:off x="5093620" y="2416133"/>
          <a:ext cx="488679" cy="166677"/>
        </a:xfrm>
        <a:custGeom>
          <a:avLst/>
          <a:gdLst/>
          <a:ahLst/>
          <a:cxnLst/>
          <a:rect l="0" t="0" r="0" b="0"/>
          <a:pathLst>
            <a:path>
              <a:moveTo>
                <a:pt x="488679" y="0"/>
              </a:moveTo>
              <a:lnTo>
                <a:pt x="488679" y="83338"/>
              </a:lnTo>
              <a:lnTo>
                <a:pt x="0" y="83338"/>
              </a:lnTo>
              <a:lnTo>
                <a:pt x="0" y="166677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7ADED5-57D7-452C-AA48-E61A6AD21C9C}">
      <dsp:nvSpPr>
        <dsp:cNvPr id="0" name=""/>
        <dsp:cNvSpPr/>
      </dsp:nvSpPr>
      <dsp:spPr>
        <a:xfrm>
          <a:off x="4552815" y="2582811"/>
          <a:ext cx="1081610" cy="4166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Abu </a:t>
          </a:r>
          <a:r>
            <a:rPr lang="de-DE" sz="1600" b="1" kern="1200" dirty="0" err="1" smtClean="0"/>
            <a:t>Talib</a:t>
          </a:r>
          <a:endParaRPr lang="de-DE" sz="1600" b="1" kern="1200" dirty="0"/>
        </a:p>
      </dsp:txBody>
      <dsp:txXfrm>
        <a:off x="4565020" y="2595016"/>
        <a:ext cx="1057200" cy="392284"/>
      </dsp:txXfrm>
    </dsp:sp>
    <dsp:sp modelId="{CE1FAF5D-60B4-4CF0-9AD7-B2E8DEFC5869}">
      <dsp:nvSpPr>
        <dsp:cNvPr id="0" name=""/>
        <dsp:cNvSpPr/>
      </dsp:nvSpPr>
      <dsp:spPr>
        <a:xfrm>
          <a:off x="5582300" y="2416133"/>
          <a:ext cx="858485" cy="166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338"/>
              </a:lnTo>
              <a:lnTo>
                <a:pt x="858485" y="83338"/>
              </a:lnTo>
              <a:lnTo>
                <a:pt x="858485" y="166677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A1358B-B979-4C66-A2E4-357B409E5816}">
      <dsp:nvSpPr>
        <dsp:cNvPr id="0" name=""/>
        <dsp:cNvSpPr/>
      </dsp:nvSpPr>
      <dsp:spPr>
        <a:xfrm>
          <a:off x="5821938" y="2582811"/>
          <a:ext cx="1237695" cy="4166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Hamza</a:t>
          </a:r>
          <a:endParaRPr lang="de-DE" sz="1600" b="1" kern="1200" dirty="0"/>
        </a:p>
      </dsp:txBody>
      <dsp:txXfrm>
        <a:off x="5834143" y="2595016"/>
        <a:ext cx="1213285" cy="392284"/>
      </dsp:txXfrm>
    </dsp:sp>
    <dsp:sp modelId="{7E7C2453-7035-4DF9-B6DB-73AF8DE0D3EE}">
      <dsp:nvSpPr>
        <dsp:cNvPr id="0" name=""/>
        <dsp:cNvSpPr/>
      </dsp:nvSpPr>
      <dsp:spPr>
        <a:xfrm>
          <a:off x="5582300" y="2416133"/>
          <a:ext cx="2133856" cy="166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338"/>
              </a:lnTo>
              <a:lnTo>
                <a:pt x="2133856" y="83338"/>
              </a:lnTo>
              <a:lnTo>
                <a:pt x="2133856" y="166677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E9873-F433-403E-81B5-6F677BB7CC32}">
      <dsp:nvSpPr>
        <dsp:cNvPr id="0" name=""/>
        <dsp:cNvSpPr/>
      </dsp:nvSpPr>
      <dsp:spPr>
        <a:xfrm>
          <a:off x="7247147" y="2582811"/>
          <a:ext cx="938019" cy="4166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Weitere</a:t>
          </a:r>
          <a:endParaRPr lang="de-DE" sz="1600" kern="1200" dirty="0"/>
        </a:p>
      </dsp:txBody>
      <dsp:txXfrm>
        <a:off x="7259352" y="2595016"/>
        <a:ext cx="913609" cy="392284"/>
      </dsp:txXfrm>
    </dsp:sp>
    <dsp:sp modelId="{51041098-03CE-46D5-8225-AAF798F578C1}">
      <dsp:nvSpPr>
        <dsp:cNvPr id="0" name=""/>
        <dsp:cNvSpPr/>
      </dsp:nvSpPr>
      <dsp:spPr>
        <a:xfrm>
          <a:off x="6293320" y="666015"/>
          <a:ext cx="809654" cy="166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338"/>
              </a:lnTo>
              <a:lnTo>
                <a:pt x="809654" y="83338"/>
              </a:lnTo>
              <a:lnTo>
                <a:pt x="809654" y="16667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6E224E-00B0-4F9C-821A-121A2C89615A}">
      <dsp:nvSpPr>
        <dsp:cNvPr id="0" name=""/>
        <dsp:cNvSpPr/>
      </dsp:nvSpPr>
      <dsp:spPr>
        <a:xfrm>
          <a:off x="6485711" y="832693"/>
          <a:ext cx="1234526" cy="4166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 smtClean="0"/>
            <a:t>Ishaak</a:t>
          </a:r>
          <a:r>
            <a:rPr lang="de-DE" sz="1600" b="1" kern="1200" dirty="0" smtClean="0"/>
            <a:t> a.s.</a:t>
          </a:r>
          <a:endParaRPr lang="de-DE" sz="1600" b="1" kern="1200" dirty="0"/>
        </a:p>
      </dsp:txBody>
      <dsp:txXfrm>
        <a:off x="6497916" y="844898"/>
        <a:ext cx="1210116" cy="392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08E0-617C-46C4-A5B8-BACC4631B7E0}" type="datetimeFigureOut">
              <a:rPr lang="de-DE" smtClean="0"/>
              <a:t>24.11.2012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9342-C454-4A95-936C-D9C3345F674E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08E0-617C-46C4-A5B8-BACC4631B7E0}" type="datetimeFigureOut">
              <a:rPr lang="de-DE" smtClean="0"/>
              <a:t>24.11.2012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9342-C454-4A95-936C-D9C3345F674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08E0-617C-46C4-A5B8-BACC4631B7E0}" type="datetimeFigureOut">
              <a:rPr lang="de-DE" smtClean="0"/>
              <a:t>24.11.2012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9342-C454-4A95-936C-D9C3345F674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08E0-617C-46C4-A5B8-BACC4631B7E0}" type="datetimeFigureOut">
              <a:rPr lang="de-DE" smtClean="0"/>
              <a:t>24.11.2012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9342-C454-4A95-936C-D9C3345F674E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08E0-617C-46C4-A5B8-BACC4631B7E0}" type="datetimeFigureOut">
              <a:rPr lang="de-DE" smtClean="0"/>
              <a:t>24.11.2012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9342-C454-4A95-936C-D9C3345F674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08E0-617C-46C4-A5B8-BACC4631B7E0}" type="datetimeFigureOut">
              <a:rPr lang="de-DE" smtClean="0"/>
              <a:t>24.11.2012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9342-C454-4A95-936C-D9C3345F674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08E0-617C-46C4-A5B8-BACC4631B7E0}" type="datetimeFigureOut">
              <a:rPr lang="de-DE" smtClean="0"/>
              <a:t>24.11.2012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9342-C454-4A95-936C-D9C3345F674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08E0-617C-46C4-A5B8-BACC4631B7E0}" type="datetimeFigureOut">
              <a:rPr lang="de-DE" smtClean="0"/>
              <a:t>24.11.2012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9342-C454-4A95-936C-D9C3345F674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08E0-617C-46C4-A5B8-BACC4631B7E0}" type="datetimeFigureOut">
              <a:rPr lang="de-DE" smtClean="0"/>
              <a:t>24.11.2012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9342-C454-4A95-936C-D9C3345F674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08E0-617C-46C4-A5B8-BACC4631B7E0}" type="datetimeFigureOut">
              <a:rPr lang="de-DE" smtClean="0"/>
              <a:t>24.11.2012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9342-C454-4A95-936C-D9C3345F674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08E0-617C-46C4-A5B8-BACC4631B7E0}" type="datetimeFigureOut">
              <a:rPr lang="de-DE" smtClean="0"/>
              <a:t>24.11.2012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9342-C454-4A95-936C-D9C3345F674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89908E0-617C-46C4-A5B8-BACC4631B7E0}" type="datetimeFigureOut">
              <a:rPr lang="de-DE" smtClean="0"/>
              <a:t>24.11.2012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618F9342-C454-4A95-936C-D9C3345F674E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2279104"/>
          </a:xfrm>
        </p:spPr>
        <p:txBody>
          <a:bodyPr>
            <a:normAutofit/>
          </a:bodyPr>
          <a:lstStyle/>
          <a:p>
            <a:endParaRPr lang="de-DE" sz="1800" b="1" dirty="0" smtClean="0"/>
          </a:p>
          <a:p>
            <a:endParaRPr lang="de-DE" sz="1800" b="1" dirty="0"/>
          </a:p>
          <a:p>
            <a:endParaRPr lang="de-DE" sz="1800" b="1" dirty="0" smtClean="0"/>
          </a:p>
          <a:p>
            <a:endParaRPr lang="de-DE" sz="1800" b="1" dirty="0"/>
          </a:p>
          <a:p>
            <a:r>
              <a:rPr lang="de-DE" sz="1800" b="1" dirty="0" smtClean="0"/>
              <a:t>   Der Mann, der die Welt verändert.</a:t>
            </a:r>
            <a:endParaRPr lang="de-DE" sz="1800" b="1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400" b="1" dirty="0" err="1" smtClean="0"/>
              <a:t>Sira</a:t>
            </a:r>
            <a:r>
              <a:rPr lang="de-DE" sz="4400" dirty="0" smtClean="0"/>
              <a:t> </a:t>
            </a:r>
            <a:endParaRPr lang="de-DE" sz="4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682" y="3789040"/>
            <a:ext cx="1874422" cy="1363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56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500" dirty="0" smtClean="0"/>
              <a:t>Teil III </a:t>
            </a:r>
            <a:br>
              <a:rPr lang="de-DE" sz="2500" dirty="0" smtClean="0"/>
            </a:br>
            <a:r>
              <a:rPr lang="de-DE" sz="2500" dirty="0" smtClean="0"/>
              <a:t>Die ersten Jahre nach der Offenbarung</a:t>
            </a:r>
            <a:endParaRPr lang="de-DE" sz="250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4970512" cy="4114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1800" i="1" dirty="0" smtClean="0"/>
              <a:t>610 – 613 </a:t>
            </a:r>
            <a:r>
              <a:rPr lang="de-DE" sz="1800" i="1" dirty="0" err="1" smtClean="0"/>
              <a:t>n.Ch</a:t>
            </a:r>
            <a:r>
              <a:rPr lang="de-DE" sz="1800" i="1" dirty="0" smtClean="0"/>
              <a:t>.: Zeit zu Arbeiten</a:t>
            </a:r>
          </a:p>
          <a:p>
            <a:pPr marL="0" indent="0">
              <a:buNone/>
            </a:pPr>
            <a:r>
              <a:rPr lang="de-DE" sz="1800" dirty="0" smtClean="0"/>
              <a:t>4 Suren hat Muhammad sas. zu dieser Zeit:</a:t>
            </a:r>
          </a:p>
          <a:p>
            <a:r>
              <a:rPr lang="de-DE" sz="1800" dirty="0" err="1" smtClean="0"/>
              <a:t>Iqra</a:t>
            </a:r>
            <a:r>
              <a:rPr lang="de-DE" sz="1800" dirty="0" smtClean="0"/>
              <a:t> (Lies)</a:t>
            </a:r>
          </a:p>
          <a:p>
            <a:r>
              <a:rPr lang="de-DE" sz="1800" dirty="0" err="1" smtClean="0"/>
              <a:t>Muzzamil</a:t>
            </a:r>
            <a:r>
              <a:rPr lang="de-DE" sz="1800" dirty="0" smtClean="0"/>
              <a:t> (eingehüllte Nacht)</a:t>
            </a:r>
            <a:endParaRPr lang="de-DE" sz="1400" b="1" dirty="0" smtClean="0"/>
          </a:p>
          <a:p>
            <a:r>
              <a:rPr lang="de-DE" sz="1800" dirty="0" err="1" smtClean="0"/>
              <a:t>Muddahir</a:t>
            </a:r>
            <a:r>
              <a:rPr lang="de-DE" sz="1800" dirty="0" smtClean="0"/>
              <a:t> (der Bedeckte)                  </a:t>
            </a:r>
          </a:p>
          <a:p>
            <a:r>
              <a:rPr lang="de-DE" sz="1800" dirty="0" smtClean="0"/>
              <a:t>Al Fatiha (die Eröffnende)</a:t>
            </a:r>
          </a:p>
          <a:p>
            <a:pPr marL="0" indent="0">
              <a:buNone/>
            </a:pPr>
            <a:r>
              <a:rPr lang="de-DE" sz="1800" dirty="0" smtClean="0">
                <a:sym typeface="Wingdings" pitchFamily="2" charset="2"/>
              </a:rPr>
              <a:t> </a:t>
            </a:r>
            <a:r>
              <a:rPr lang="de-DE" sz="1800" b="1" dirty="0" smtClean="0">
                <a:sym typeface="Wingdings" pitchFamily="2" charset="2"/>
              </a:rPr>
              <a:t>Zeit des Wissens hat begonnen</a:t>
            </a:r>
            <a:endParaRPr lang="de-DE" sz="1800" b="1" dirty="0" smtClean="0"/>
          </a:p>
          <a:p>
            <a:pPr marL="0" indent="0">
              <a:buNone/>
            </a:pPr>
            <a:endParaRPr lang="de-DE" sz="1800" dirty="0" smtClean="0"/>
          </a:p>
          <a:p>
            <a:r>
              <a:rPr lang="de-DE" sz="1800" dirty="0" smtClean="0"/>
              <a:t>Öffentlicher Aufruf zum Islam, erst die Verwandten, dann alle anderen</a:t>
            </a:r>
            <a:endParaRPr lang="de-DE" sz="1800" dirty="0"/>
          </a:p>
        </p:txBody>
      </p:sp>
      <p:sp>
        <p:nvSpPr>
          <p:cNvPr id="4" name="Geschweifte Klammer rechts 3"/>
          <p:cNvSpPr/>
          <p:nvPr/>
        </p:nvSpPr>
        <p:spPr>
          <a:xfrm>
            <a:off x="4716016" y="2492896"/>
            <a:ext cx="216024" cy="1512168"/>
          </a:xfrm>
          <a:prstGeom prst="rightBrac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076056" y="292581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accent3"/>
                </a:solidFill>
              </a:rPr>
              <a:t>4 Suren + </a:t>
            </a:r>
          </a:p>
          <a:p>
            <a:r>
              <a:rPr lang="de-DE" b="1" dirty="0" smtClean="0">
                <a:solidFill>
                  <a:schemeClr val="accent3"/>
                </a:solidFill>
              </a:rPr>
              <a:t>Vertrauen auf Allah s.t</a:t>
            </a:r>
            <a:endParaRPr lang="de-DE" dirty="0">
              <a:solidFill>
                <a:schemeClr val="accent3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9632">
            <a:off x="6012160" y="3979354"/>
            <a:ext cx="2371725" cy="1924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07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500" dirty="0"/>
              <a:t>Teil III </a:t>
            </a:r>
            <a:br>
              <a:rPr lang="de-DE" sz="2500" dirty="0"/>
            </a:br>
            <a:r>
              <a:rPr lang="de-DE" sz="2500" dirty="0"/>
              <a:t>Die ersten Jahre nach der Offenbarung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i="1" dirty="0" smtClean="0"/>
              <a:t>Die ersten Feinde Muhammads sas. und des Islam</a:t>
            </a:r>
          </a:p>
          <a:p>
            <a:pPr algn="just"/>
            <a:r>
              <a:rPr lang="de-DE" dirty="0" smtClean="0"/>
              <a:t>Sein Onkel Abu </a:t>
            </a:r>
            <a:r>
              <a:rPr lang="de-DE" dirty="0" err="1" smtClean="0"/>
              <a:t>Lahab</a:t>
            </a:r>
            <a:r>
              <a:rPr lang="de-DE" dirty="0" smtClean="0"/>
              <a:t>, war der erste, der die Menschen öffentlich gegen Muhammad sas. und den Islam aufgebracht hat.</a:t>
            </a:r>
          </a:p>
          <a:p>
            <a:pPr algn="just"/>
            <a:r>
              <a:rPr lang="de-DE" dirty="0" smtClean="0"/>
              <a:t>Abu </a:t>
            </a:r>
            <a:r>
              <a:rPr lang="de-DE" dirty="0" err="1" smtClean="0"/>
              <a:t>Djahl</a:t>
            </a:r>
            <a:r>
              <a:rPr lang="de-DE" dirty="0" smtClean="0"/>
              <a:t>, Onkel des Propheten wollte ihn mit einem großen Stein töten.</a:t>
            </a:r>
          </a:p>
          <a:p>
            <a:pPr marL="0" indent="0" algn="just">
              <a:buNone/>
            </a:pPr>
            <a:endParaRPr lang="de-DE" dirty="0"/>
          </a:p>
          <a:p>
            <a:pPr marL="0" indent="0" algn="just">
              <a:buNone/>
            </a:pPr>
            <a:r>
              <a:rPr lang="de-DE" i="1" dirty="0" smtClean="0"/>
              <a:t>Fragen des Rabbi aus Medina:</a:t>
            </a:r>
          </a:p>
          <a:p>
            <a:pPr algn="just"/>
            <a:r>
              <a:rPr lang="de-DE" dirty="0" smtClean="0"/>
              <a:t>Antwort Sure al </a:t>
            </a:r>
            <a:r>
              <a:rPr lang="de-DE" dirty="0" err="1" smtClean="0"/>
              <a:t>Kahf</a:t>
            </a:r>
            <a:r>
              <a:rPr lang="de-DE" dirty="0" smtClean="0"/>
              <a:t> (18, die Höhle)</a:t>
            </a:r>
          </a:p>
          <a:p>
            <a:pPr marL="0" indent="0">
              <a:buNone/>
            </a:pPr>
            <a:endParaRPr lang="de-DE" dirty="0" smtClean="0"/>
          </a:p>
          <a:p>
            <a:endParaRPr lang="de-DE" i="1" dirty="0" smtClean="0"/>
          </a:p>
          <a:p>
            <a:endParaRPr lang="de-DE" i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495" y="3140968"/>
            <a:ext cx="24669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137" y="4437112"/>
            <a:ext cx="2477357" cy="1449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48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500" dirty="0"/>
              <a:t>Teil III </a:t>
            </a:r>
            <a:br>
              <a:rPr lang="de-DE" sz="2500" dirty="0"/>
            </a:br>
            <a:r>
              <a:rPr lang="de-DE" sz="2500" dirty="0"/>
              <a:t>Die ersten Jahre nach der Offenbarung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i="1" dirty="0" smtClean="0"/>
              <a:t>Die ersten Feinde Muhammads sas. und des Islam</a:t>
            </a:r>
          </a:p>
          <a:p>
            <a:pPr algn="just"/>
            <a:r>
              <a:rPr lang="de-DE" dirty="0" smtClean="0"/>
              <a:t>Omar ibn Al-</a:t>
            </a:r>
            <a:r>
              <a:rPr lang="de-DE" dirty="0" err="1" smtClean="0"/>
              <a:t>Khattab</a:t>
            </a:r>
            <a:r>
              <a:rPr lang="de-DE" dirty="0" smtClean="0"/>
              <a:t> nahm den Islam an, da er seine Schwester gesehen hatte, und wurde der 2. </a:t>
            </a:r>
            <a:r>
              <a:rPr lang="de-DE" dirty="0" err="1" smtClean="0"/>
              <a:t>Khalif</a:t>
            </a:r>
            <a:endParaRPr lang="de-DE" dirty="0" smtClean="0"/>
          </a:p>
          <a:p>
            <a:pPr algn="just"/>
            <a:r>
              <a:rPr lang="de-DE" dirty="0" smtClean="0"/>
              <a:t>Hamza, der Onkel des Propheten nimmt den Islam an.</a:t>
            </a:r>
            <a:endParaRPr lang="de-DE" dirty="0"/>
          </a:p>
          <a:p>
            <a:pPr marL="0" indent="0" algn="just">
              <a:buNone/>
            </a:pPr>
            <a:endParaRPr lang="de-DE" i="1" dirty="0" smtClean="0"/>
          </a:p>
          <a:p>
            <a:endParaRPr lang="de-DE" i="1" dirty="0" smtClean="0"/>
          </a:p>
          <a:p>
            <a:endParaRPr lang="de-DE" i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08040"/>
            <a:ext cx="2817664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24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560" y="2492896"/>
            <a:ext cx="7924800" cy="1143000"/>
          </a:xfrm>
        </p:spPr>
        <p:txBody>
          <a:bodyPr/>
          <a:lstStyle/>
          <a:p>
            <a:pPr algn="ctr"/>
            <a:r>
              <a:rPr lang="de-DE" dirty="0" err="1" smtClean="0"/>
              <a:t>BarkAllahu</a:t>
            </a:r>
            <a:r>
              <a:rPr lang="de-DE" dirty="0" smtClean="0"/>
              <a:t> </a:t>
            </a:r>
            <a:r>
              <a:rPr lang="de-DE" dirty="0" err="1" smtClean="0"/>
              <a:t>fikum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358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900" dirty="0" smtClean="0"/>
              <a:t>Teil I</a:t>
            </a:r>
            <a:br>
              <a:rPr lang="de-DE" sz="2900" dirty="0" smtClean="0"/>
            </a:br>
            <a:r>
              <a:rPr lang="de-DE" sz="2900" dirty="0" smtClean="0"/>
              <a:t>vor der Offenbarung (570 - 610 </a:t>
            </a:r>
            <a:r>
              <a:rPr lang="de-DE" sz="2900" dirty="0" err="1" smtClean="0"/>
              <a:t>n.Ch</a:t>
            </a:r>
            <a:r>
              <a:rPr lang="de-DE" sz="2900" dirty="0" smtClean="0"/>
              <a:t>.)</a:t>
            </a:r>
            <a:endParaRPr lang="de-DE" sz="290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609599" y="1600200"/>
            <a:ext cx="4076303" cy="2008820"/>
          </a:xfrm>
        </p:spPr>
        <p:txBody>
          <a:bodyPr/>
          <a:lstStyle/>
          <a:p>
            <a:r>
              <a:rPr lang="de-DE" dirty="0" smtClean="0"/>
              <a:t>Machtkämpfe</a:t>
            </a:r>
          </a:p>
          <a:p>
            <a:r>
              <a:rPr lang="de-DE" dirty="0" smtClean="0"/>
              <a:t>Arme Bevölkerung</a:t>
            </a:r>
          </a:p>
          <a:p>
            <a:r>
              <a:rPr lang="de-DE" dirty="0" smtClean="0"/>
              <a:t>Keine Rechte „Stärkere gewinnt“</a:t>
            </a:r>
          </a:p>
          <a:p>
            <a:r>
              <a:rPr lang="de-DE" dirty="0" smtClean="0"/>
              <a:t>Frauen wurden vererbt</a:t>
            </a:r>
          </a:p>
          <a:p>
            <a:r>
              <a:rPr lang="de-DE" b="1" dirty="0">
                <a:latin typeface="Century"/>
              </a:rPr>
              <a:t>♀</a:t>
            </a:r>
            <a:r>
              <a:rPr lang="de-DE" b="1" dirty="0"/>
              <a:t> </a:t>
            </a:r>
            <a:r>
              <a:rPr lang="de-DE" dirty="0" smtClean="0"/>
              <a:t>Babys lebendig begraben</a:t>
            </a:r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903" y="1484784"/>
            <a:ext cx="4278585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974" y="3750062"/>
            <a:ext cx="2070937" cy="16951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Pfeil nach rechts 5"/>
          <p:cNvSpPr/>
          <p:nvPr/>
        </p:nvSpPr>
        <p:spPr>
          <a:xfrm rot="20544065">
            <a:off x="4343528" y="4115264"/>
            <a:ext cx="1387827" cy="48339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5808514" y="3933056"/>
            <a:ext cx="563686" cy="273675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93415" y="548426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Mekka war eine große Handelsstadt.</a:t>
            </a:r>
            <a:endParaRPr lang="de-DE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25"/>
          <a:stretch/>
        </p:blipFill>
        <p:spPr bwMode="auto">
          <a:xfrm>
            <a:off x="594488" y="3933056"/>
            <a:ext cx="807252" cy="1275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0282">
            <a:off x="1427458" y="4339515"/>
            <a:ext cx="747081" cy="38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34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900" dirty="0"/>
              <a:t>Teil I</a:t>
            </a:r>
            <a:br>
              <a:rPr lang="de-DE" sz="2900" dirty="0"/>
            </a:br>
            <a:r>
              <a:rPr lang="de-DE" sz="2900" dirty="0"/>
              <a:t>vor der Offenbarung (570 - 610 </a:t>
            </a:r>
            <a:r>
              <a:rPr lang="de-DE" sz="2900" dirty="0" err="1"/>
              <a:t>n.Ch</a:t>
            </a:r>
            <a:r>
              <a:rPr lang="de-DE" sz="2900" dirty="0"/>
              <a:t>.)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i="1" dirty="0" smtClean="0"/>
              <a:t>Der Stammbaum des Propheten Muhammed s.a.s.</a:t>
            </a:r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1008776831"/>
              </p:ext>
            </p:extLst>
          </p:nvPr>
        </p:nvGraphicFramePr>
        <p:xfrm>
          <a:off x="467544" y="1916832"/>
          <a:ext cx="8352928" cy="38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488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900" dirty="0"/>
              <a:t>Teil I</a:t>
            </a:r>
            <a:br>
              <a:rPr lang="de-DE" sz="2900" dirty="0"/>
            </a:br>
            <a:r>
              <a:rPr lang="de-DE" sz="2900" dirty="0"/>
              <a:t>vor der Offenbarung (570 - 610 </a:t>
            </a:r>
            <a:r>
              <a:rPr lang="de-DE" sz="2900" dirty="0" err="1"/>
              <a:t>n.Ch</a:t>
            </a:r>
            <a:r>
              <a:rPr lang="de-DE" sz="2900" dirty="0"/>
              <a:t>.)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1900" i="1" dirty="0" smtClean="0"/>
              <a:t>Die Geburt und Kindheit des Propheten sas.</a:t>
            </a:r>
          </a:p>
          <a:p>
            <a:pPr algn="just"/>
            <a:r>
              <a:rPr lang="de-DE" dirty="0" smtClean="0"/>
              <a:t>12 Rabi al </a:t>
            </a:r>
            <a:r>
              <a:rPr lang="de-DE" dirty="0" err="1"/>
              <a:t>A</a:t>
            </a:r>
            <a:r>
              <a:rPr lang="de-DE" dirty="0" err="1" smtClean="0"/>
              <a:t>wwal</a:t>
            </a:r>
            <a:r>
              <a:rPr lang="de-DE" dirty="0" smtClean="0"/>
              <a:t> im </a:t>
            </a:r>
            <a:r>
              <a:rPr lang="de-DE" b="1" dirty="0" smtClean="0"/>
              <a:t>Jahr des Elefanten</a:t>
            </a:r>
          </a:p>
          <a:p>
            <a:pPr marL="0" indent="0" algn="just">
              <a:buNone/>
            </a:pPr>
            <a:r>
              <a:rPr lang="de-DE" b="1" dirty="0"/>
              <a:t>	</a:t>
            </a:r>
            <a:r>
              <a:rPr lang="de-DE" b="1" dirty="0" smtClean="0">
                <a:sym typeface="Wingdings" pitchFamily="2" charset="2"/>
              </a:rPr>
              <a:t> Abraha, ein Christ aus dem Jemen, wollte die Kaaba mit 	    	    Elefanten zerstören</a:t>
            </a:r>
            <a:endParaRPr lang="de-DE" b="1" dirty="0" smtClean="0"/>
          </a:p>
          <a:p>
            <a:pPr algn="just"/>
            <a:r>
              <a:rPr lang="de-DE" dirty="0" smtClean="0"/>
              <a:t>Vater: Abdullah Sohn von </a:t>
            </a:r>
            <a:r>
              <a:rPr lang="de-DE" dirty="0" err="1" smtClean="0"/>
              <a:t>Abdulmuttalib</a:t>
            </a:r>
            <a:r>
              <a:rPr lang="de-DE" dirty="0" smtClean="0"/>
              <a:t>, starb vor der Geburt des Gesandten</a:t>
            </a:r>
          </a:p>
          <a:p>
            <a:pPr algn="just"/>
            <a:r>
              <a:rPr lang="de-DE" dirty="0"/>
              <a:t>Mutter: Amina, starb als ihr Sohn 6 Jahre alt </a:t>
            </a:r>
            <a:r>
              <a:rPr lang="de-DE" dirty="0" smtClean="0"/>
              <a:t>war auf dem Weg nach Medina</a:t>
            </a:r>
          </a:p>
          <a:p>
            <a:pPr algn="just"/>
            <a:r>
              <a:rPr lang="de-DE" dirty="0" smtClean="0"/>
              <a:t>Stillmutter war eine Frau vom Land: Halima</a:t>
            </a:r>
          </a:p>
          <a:p>
            <a:pPr algn="just"/>
            <a:r>
              <a:rPr lang="de-DE" dirty="0" smtClean="0"/>
              <a:t>Muhammad sas. ist, nach dem Tod seiner Mutter, 2 Jahre bei seinem Großvater </a:t>
            </a:r>
            <a:r>
              <a:rPr lang="de-DE" dirty="0" err="1" smtClean="0"/>
              <a:t>Abdulmuttalib</a:t>
            </a:r>
            <a:r>
              <a:rPr lang="de-DE" dirty="0" smtClean="0"/>
              <a:t> und dann bei seinem Onkel Abu </a:t>
            </a:r>
            <a:r>
              <a:rPr lang="de-DE" dirty="0" err="1" smtClean="0"/>
              <a:t>Talib</a:t>
            </a:r>
            <a:r>
              <a:rPr lang="de-DE" dirty="0" smtClean="0"/>
              <a:t> großgeworden</a:t>
            </a:r>
          </a:p>
          <a:p>
            <a:pPr algn="just"/>
            <a:r>
              <a:rPr lang="de-DE" dirty="0" smtClean="0"/>
              <a:t>Muhammed sas. hat schon früh als Hirte gearbeitet. </a:t>
            </a:r>
          </a:p>
          <a:p>
            <a:pPr marL="0" indent="0" algn="just">
              <a:buNone/>
            </a:pPr>
            <a:r>
              <a:rPr lang="de-DE" dirty="0" smtClean="0"/>
              <a:t>      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639" y="1444350"/>
            <a:ext cx="1296144" cy="926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02491"/>
            <a:ext cx="540660" cy="540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25144"/>
            <a:ext cx="2276535" cy="17518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17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900" dirty="0"/>
              <a:t>Teil I</a:t>
            </a:r>
            <a:br>
              <a:rPr lang="de-DE" sz="2900" dirty="0"/>
            </a:br>
            <a:r>
              <a:rPr lang="de-DE" sz="2900" dirty="0"/>
              <a:t>vor der Offenbarung (570 - 610 </a:t>
            </a:r>
            <a:r>
              <a:rPr lang="de-DE" sz="2900" dirty="0" err="1"/>
              <a:t>n.Ch</a:t>
            </a:r>
            <a:r>
              <a:rPr lang="de-DE" sz="2900" dirty="0"/>
              <a:t>.)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i="1" dirty="0"/>
              <a:t>Die </a:t>
            </a:r>
            <a:r>
              <a:rPr lang="de-DE" sz="1800" i="1" dirty="0" smtClean="0"/>
              <a:t>Jugend des </a:t>
            </a:r>
            <a:r>
              <a:rPr lang="de-DE" sz="1800" i="1" dirty="0"/>
              <a:t>Propheten sas</a:t>
            </a:r>
            <a:r>
              <a:rPr lang="de-DE" sz="1800" i="1" dirty="0" smtClean="0"/>
              <a:t>.</a:t>
            </a:r>
          </a:p>
          <a:p>
            <a:pPr algn="just"/>
            <a:r>
              <a:rPr lang="de-DE" sz="1600" dirty="0" smtClean="0"/>
              <a:t>Mit 15 Jahren wollte er mit seinem Onkel auf Handelsreisen gehen</a:t>
            </a:r>
          </a:p>
          <a:p>
            <a:pPr algn="just"/>
            <a:r>
              <a:rPr lang="de-DE" sz="1600" dirty="0" smtClean="0"/>
              <a:t>Auf seiner ersten Reise kam die Karawane in </a:t>
            </a:r>
            <a:r>
              <a:rPr lang="de-DE" sz="1600" b="1" dirty="0" err="1" smtClean="0"/>
              <a:t>Busra</a:t>
            </a:r>
            <a:r>
              <a:rPr lang="de-DE" sz="1600" b="1" dirty="0" smtClean="0"/>
              <a:t>, Syrien </a:t>
            </a:r>
            <a:r>
              <a:rPr lang="de-DE" sz="1600" dirty="0" smtClean="0"/>
              <a:t>an</a:t>
            </a:r>
          </a:p>
          <a:p>
            <a:pPr marL="0" indent="0" algn="just">
              <a:buNone/>
            </a:pPr>
            <a:r>
              <a:rPr lang="de-DE" sz="1600" dirty="0" smtClean="0">
                <a:sym typeface="Wingdings" pitchFamily="2" charset="2"/>
              </a:rPr>
              <a:t>	 </a:t>
            </a:r>
            <a:r>
              <a:rPr lang="de-DE" sz="1600" b="1" dirty="0" smtClean="0">
                <a:sym typeface="Wingdings" pitchFamily="2" charset="2"/>
              </a:rPr>
              <a:t>Der Mönch </a:t>
            </a:r>
            <a:r>
              <a:rPr lang="de-DE" sz="1600" b="1" dirty="0" err="1" smtClean="0">
                <a:sym typeface="Wingdings" pitchFamily="2" charset="2"/>
              </a:rPr>
              <a:t>Bahira</a:t>
            </a:r>
            <a:r>
              <a:rPr lang="de-DE" sz="1600" b="1" dirty="0" smtClean="0">
                <a:sym typeface="Wingdings" pitchFamily="2" charset="2"/>
              </a:rPr>
              <a:t> hat den Propheten in Mohammad sas. 	  	    </a:t>
            </a:r>
            <a:r>
              <a:rPr lang="de-DE" sz="1600" b="1" dirty="0">
                <a:sym typeface="Wingdings" pitchFamily="2" charset="2"/>
              </a:rPr>
              <a:t>e</a:t>
            </a:r>
            <a:r>
              <a:rPr lang="de-DE" sz="1600" b="1" dirty="0" smtClean="0">
                <a:sym typeface="Wingdings" pitchFamily="2" charset="2"/>
              </a:rPr>
              <a:t>rkannt!</a:t>
            </a:r>
          </a:p>
          <a:p>
            <a:pPr marL="0" indent="0">
              <a:buNone/>
            </a:pPr>
            <a:endParaRPr lang="de-DE" sz="1600" b="1" i="1" dirty="0" smtClean="0">
              <a:sym typeface="Wingdings" pitchFamily="2" charset="2"/>
            </a:endParaRPr>
          </a:p>
          <a:p>
            <a:endParaRPr lang="de-DE" sz="1600" b="1" i="1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663" y="3356992"/>
            <a:ext cx="3404015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35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900" dirty="0" smtClean="0"/>
              <a:t>Teil I</a:t>
            </a:r>
            <a:br>
              <a:rPr lang="de-DE" sz="2900" dirty="0" smtClean="0"/>
            </a:br>
            <a:r>
              <a:rPr lang="de-DE" sz="2900" dirty="0" smtClean="0"/>
              <a:t>vor der Offenbarung (570 - 610 </a:t>
            </a:r>
            <a:r>
              <a:rPr lang="de-DE" sz="2900" dirty="0" err="1" smtClean="0"/>
              <a:t>n.Ch</a:t>
            </a:r>
            <a:r>
              <a:rPr lang="de-DE" sz="2900" dirty="0" smtClean="0"/>
              <a:t>.)</a:t>
            </a:r>
            <a:endParaRPr lang="de-DE" sz="290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8210872" cy="4114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1800" i="1" dirty="0"/>
              <a:t>Die </a:t>
            </a:r>
            <a:r>
              <a:rPr lang="de-DE" sz="1800" i="1" dirty="0" smtClean="0"/>
              <a:t>Heirat </a:t>
            </a:r>
            <a:r>
              <a:rPr lang="de-DE" sz="1800" i="1" dirty="0"/>
              <a:t>des Propheten sas</a:t>
            </a:r>
            <a:r>
              <a:rPr lang="de-DE" sz="1800" i="1" dirty="0" smtClean="0"/>
              <a:t>. mit </a:t>
            </a:r>
            <a:r>
              <a:rPr lang="de-DE" sz="1800" i="1" dirty="0" err="1" smtClean="0"/>
              <a:t>Chadidscha</a:t>
            </a:r>
            <a:r>
              <a:rPr lang="de-DE" sz="1800" i="1" dirty="0" smtClean="0"/>
              <a:t> (Al-</a:t>
            </a:r>
            <a:r>
              <a:rPr lang="de-DE" sz="1800" i="1" dirty="0" err="1" smtClean="0"/>
              <a:t>Tahira</a:t>
            </a:r>
            <a:r>
              <a:rPr lang="de-DE" sz="1800" i="1" dirty="0" smtClean="0"/>
              <a:t>)</a:t>
            </a:r>
          </a:p>
          <a:p>
            <a:pPr algn="just"/>
            <a:r>
              <a:rPr lang="de-DE" sz="1600" dirty="0" err="1" smtClean="0"/>
              <a:t>Chadidscha</a:t>
            </a:r>
            <a:r>
              <a:rPr lang="de-DE" sz="1600" dirty="0" smtClean="0"/>
              <a:t> war eine Witwe und „Geschäftsfrau“ in Mekka</a:t>
            </a:r>
            <a:endParaRPr lang="de-DE" sz="1600" dirty="0"/>
          </a:p>
          <a:p>
            <a:pPr algn="just"/>
            <a:r>
              <a:rPr lang="de-DE" sz="1600" dirty="0" smtClean="0"/>
              <a:t>Mit 22 Jahren hat Muhammad sas. angefangen bei ihr zu arbeiten und für sie Handelsreisen durchzuführen.</a:t>
            </a:r>
          </a:p>
          <a:p>
            <a:pPr algn="just"/>
            <a:r>
              <a:rPr lang="de-DE" sz="1600" dirty="0" err="1" smtClean="0"/>
              <a:t>Chadidschas</a:t>
            </a:r>
            <a:r>
              <a:rPr lang="de-DE" sz="1600" dirty="0" smtClean="0"/>
              <a:t> Diener </a:t>
            </a:r>
            <a:r>
              <a:rPr lang="de-DE" sz="1600" dirty="0" err="1" smtClean="0"/>
              <a:t>Maisara</a:t>
            </a:r>
            <a:r>
              <a:rPr lang="de-DE" sz="1600" dirty="0" smtClean="0"/>
              <a:t> begleitete ihn und berichtete ihr</a:t>
            </a:r>
          </a:p>
          <a:p>
            <a:pPr algn="just"/>
            <a:r>
              <a:rPr lang="de-DE" sz="1600" dirty="0" smtClean="0"/>
              <a:t>Ihr Cousin </a:t>
            </a:r>
            <a:r>
              <a:rPr lang="de-DE" sz="1600" dirty="0" err="1" smtClean="0"/>
              <a:t>Waraqa</a:t>
            </a:r>
            <a:r>
              <a:rPr lang="de-DE" sz="1600" dirty="0" smtClean="0"/>
              <a:t> berichtete ihr auch von einem besonderen Mann, der kommen wird</a:t>
            </a:r>
          </a:p>
          <a:p>
            <a:pPr algn="just"/>
            <a:r>
              <a:rPr lang="de-DE" sz="1600" dirty="0" err="1" smtClean="0"/>
              <a:t>Chadidscha</a:t>
            </a:r>
            <a:r>
              <a:rPr lang="de-DE" sz="1600" dirty="0" smtClean="0"/>
              <a:t> verliebte sich in Muhammad sas. </a:t>
            </a:r>
          </a:p>
          <a:p>
            <a:pPr algn="just"/>
            <a:r>
              <a:rPr lang="de-DE" sz="1600" dirty="0" smtClean="0"/>
              <a:t>Aus Scham hat ihre Freundin </a:t>
            </a:r>
            <a:r>
              <a:rPr lang="de-DE" sz="1600" dirty="0" err="1" smtClean="0"/>
              <a:t>Chadidscha</a:t>
            </a:r>
            <a:r>
              <a:rPr lang="de-DE" sz="1600" dirty="0" smtClean="0"/>
              <a:t> Muhammad sas. vorgeschlagen</a:t>
            </a:r>
          </a:p>
          <a:p>
            <a:pPr algn="just"/>
            <a:r>
              <a:rPr lang="de-DE" sz="1600" b="1" dirty="0" smtClean="0"/>
              <a:t>Sie heirateten ER war 25 und SIE 40 Jahre alt. </a:t>
            </a:r>
          </a:p>
          <a:p>
            <a:pPr algn="just"/>
            <a:r>
              <a:rPr lang="de-DE" sz="1600" b="1" dirty="0" smtClean="0"/>
              <a:t>Sie lebten 25 Jahre glücklich verheiratet zusammen.</a:t>
            </a:r>
          </a:p>
          <a:p>
            <a:pPr algn="just"/>
            <a:r>
              <a:rPr lang="de-DE" sz="1600" b="1" dirty="0" smtClean="0"/>
              <a:t>Sie hatten 4 Mädchen und 3 Söhne (die früh </a:t>
            </a:r>
            <a:r>
              <a:rPr lang="de-DE" sz="1600" b="1" dirty="0" smtClean="0"/>
              <a:t>verstarben) zusammen</a:t>
            </a:r>
            <a:r>
              <a:rPr lang="de-DE" sz="1600" b="1" dirty="0" smtClean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744" y="5445224"/>
            <a:ext cx="2339752" cy="1297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52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900" dirty="0"/>
              <a:t>Teil I</a:t>
            </a:r>
            <a:br>
              <a:rPr lang="de-DE" sz="2900" dirty="0"/>
            </a:br>
            <a:r>
              <a:rPr lang="de-DE" sz="2900" dirty="0"/>
              <a:t>vor der Offenbarung (570 - 610 </a:t>
            </a:r>
            <a:r>
              <a:rPr lang="de-DE" sz="2900" dirty="0" err="1"/>
              <a:t>n.Ch</a:t>
            </a:r>
            <a:r>
              <a:rPr lang="de-DE" sz="2900" dirty="0"/>
              <a:t>.)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i="1" dirty="0" smtClean="0"/>
              <a:t>Muhammad sas. legt den letzten Stein der Kaaba:</a:t>
            </a:r>
          </a:p>
          <a:p>
            <a:pPr algn="just"/>
            <a:r>
              <a:rPr lang="de-DE" sz="1800" dirty="0" smtClean="0"/>
              <a:t>Die </a:t>
            </a:r>
            <a:r>
              <a:rPr lang="de-DE" sz="1800" dirty="0" err="1" smtClean="0"/>
              <a:t>Quraisch</a:t>
            </a:r>
            <a:r>
              <a:rPr lang="de-DE" sz="1800" dirty="0" smtClean="0"/>
              <a:t> haben die Kaaba mit allen Stämmen von Mekka neu errichten </a:t>
            </a:r>
            <a:r>
              <a:rPr lang="de-DE" sz="1800" dirty="0" smtClean="0">
                <a:sym typeface="Wingdings" pitchFamily="2" charset="2"/>
              </a:rPr>
              <a:t> konnten sich nicht einigen, wer den Schwarzen Stein einsetzen darf</a:t>
            </a:r>
          </a:p>
          <a:p>
            <a:pPr algn="just"/>
            <a:r>
              <a:rPr lang="de-DE" sz="1800" dirty="0" smtClean="0">
                <a:sym typeface="Wingdings" pitchFamily="2" charset="2"/>
              </a:rPr>
              <a:t>Alle haben sich geeinigt, dass Muhammad sas. (al-Amin) dies tuen darf!</a:t>
            </a:r>
          </a:p>
          <a:p>
            <a:pPr marL="0" indent="0">
              <a:buNone/>
            </a:pPr>
            <a:r>
              <a:rPr lang="de-DE" sz="1800" b="1" dirty="0" smtClean="0">
                <a:sym typeface="Wingdings" pitchFamily="2" charset="2"/>
              </a:rPr>
              <a:t>Weisheit Muhammads sas.:</a:t>
            </a:r>
          </a:p>
          <a:p>
            <a:pPr marL="0" indent="0" algn="just">
              <a:buNone/>
            </a:pPr>
            <a:r>
              <a:rPr lang="de-DE" sz="1800" b="1" dirty="0" smtClean="0">
                <a:sym typeface="Wingdings" pitchFamily="2" charset="2"/>
              </a:rPr>
              <a:t>Muhammad sas. nahm ein Tuch und von jedem Stamm nahm einer ein Eck des Tuches. Gemeinsam brachten sie den Stein und Muhammed sas. setzte ihn dann schließlich an seinen Platz.</a:t>
            </a:r>
            <a:endParaRPr lang="de-DE" sz="1800" b="1" dirty="0" smtClean="0"/>
          </a:p>
          <a:p>
            <a:endParaRPr lang="de-DE" sz="1800" i="1" dirty="0" smtClean="0"/>
          </a:p>
          <a:p>
            <a:pPr marL="0" indent="0">
              <a:buNone/>
            </a:pPr>
            <a:endParaRPr lang="de-DE" sz="1600" i="1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725144"/>
            <a:ext cx="158115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7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Teil II </a:t>
            </a:r>
            <a:br>
              <a:rPr lang="de-DE" sz="2800" dirty="0" smtClean="0"/>
            </a:br>
            <a:r>
              <a:rPr lang="de-DE" sz="2800" dirty="0" smtClean="0"/>
              <a:t>Der letzte Prophet wurde gesendet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i="1" dirty="0" smtClean="0"/>
              <a:t>Gabriel (a.s.) kommt auf die Erde zurück</a:t>
            </a:r>
          </a:p>
          <a:p>
            <a:pPr algn="just"/>
            <a:r>
              <a:rPr lang="de-DE" dirty="0" smtClean="0"/>
              <a:t>Muhammad sas. zog sich jedes Jahr im Monat Ramadan auf den Berg </a:t>
            </a:r>
            <a:r>
              <a:rPr lang="de-DE" dirty="0" err="1" smtClean="0"/>
              <a:t>Annur</a:t>
            </a:r>
            <a:r>
              <a:rPr lang="de-DE" dirty="0" smtClean="0"/>
              <a:t> in die Höhle </a:t>
            </a:r>
            <a:r>
              <a:rPr lang="de-DE" dirty="0" err="1" smtClean="0"/>
              <a:t>Hira</a:t>
            </a:r>
            <a:r>
              <a:rPr lang="de-DE" dirty="0" smtClean="0"/>
              <a:t> zurück.</a:t>
            </a:r>
          </a:p>
          <a:p>
            <a:pPr marL="0" indent="0" algn="just">
              <a:buNone/>
            </a:pPr>
            <a:r>
              <a:rPr lang="de-DE" dirty="0"/>
              <a:t>	</a:t>
            </a:r>
            <a:r>
              <a:rPr lang="de-DE" dirty="0" smtClean="0">
                <a:sym typeface="Wingdings" pitchFamily="2" charset="2"/>
              </a:rPr>
              <a:t> </a:t>
            </a:r>
            <a:r>
              <a:rPr lang="de-DE" b="1" dirty="0" smtClean="0">
                <a:sym typeface="Wingdings" pitchFamily="2" charset="2"/>
              </a:rPr>
              <a:t>610 </a:t>
            </a:r>
            <a:r>
              <a:rPr lang="de-DE" b="1" dirty="0" err="1" smtClean="0">
                <a:sym typeface="Wingdings" pitchFamily="2" charset="2"/>
              </a:rPr>
              <a:t>n.Ch</a:t>
            </a:r>
            <a:r>
              <a:rPr lang="de-DE" b="1" dirty="0" smtClean="0">
                <a:sym typeface="Wingdings" pitchFamily="2" charset="2"/>
              </a:rPr>
              <a:t>. Als Muhammad sas. 40 Jahre alt war, kam Gabriel 	    (a.s.) und befahl ihm zu lesen „</a:t>
            </a:r>
            <a:r>
              <a:rPr lang="de-DE" b="1" dirty="0" err="1" smtClean="0">
                <a:sym typeface="Wingdings" pitchFamily="2" charset="2"/>
              </a:rPr>
              <a:t>Iqraa</a:t>
            </a:r>
            <a:r>
              <a:rPr lang="de-DE" b="1" dirty="0" smtClean="0">
                <a:sym typeface="Wingdings" pitchFamily="2" charset="2"/>
              </a:rPr>
              <a:t>“</a:t>
            </a:r>
          </a:p>
          <a:p>
            <a:pPr algn="just"/>
            <a:r>
              <a:rPr lang="de-DE" dirty="0" smtClean="0">
                <a:sym typeface="Wingdings" pitchFamily="2" charset="2"/>
              </a:rPr>
              <a:t>Er erzählte seiner Frau was geschehen war und sie nahm den Islam an. </a:t>
            </a:r>
            <a:r>
              <a:rPr lang="de-DE" i="1" dirty="0" smtClean="0">
                <a:sym typeface="Wingdings" pitchFamily="2" charset="2"/>
              </a:rPr>
              <a:t>Die erste Person war eine Frau!</a:t>
            </a:r>
          </a:p>
          <a:p>
            <a:pPr marL="0" indent="0">
              <a:buNone/>
            </a:pPr>
            <a:endParaRPr lang="de-DE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47145"/>
            <a:ext cx="2764369" cy="2186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68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Teil II </a:t>
            </a:r>
            <a:br>
              <a:rPr lang="de-DE" sz="2800" dirty="0" smtClean="0"/>
            </a:br>
            <a:r>
              <a:rPr lang="de-DE" sz="2800" dirty="0" smtClean="0"/>
              <a:t>Der letzte Prophet wurde gesendet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i="1" dirty="0" smtClean="0"/>
              <a:t>Die erste Pflicht, das Gebet – As Salah</a:t>
            </a:r>
          </a:p>
          <a:p>
            <a:pPr algn="just"/>
            <a:r>
              <a:rPr lang="de-DE" sz="1600" dirty="0" smtClean="0"/>
              <a:t>Gabriel (a.s.) zeigte Muhammad wie man sich reinigt und betet. Und er zeigte es dann seiner Frau.</a:t>
            </a:r>
            <a:endParaRPr lang="de-DE" sz="1600" dirty="0"/>
          </a:p>
          <a:p>
            <a:pPr marL="0" indent="0">
              <a:buNone/>
            </a:pPr>
            <a:r>
              <a:rPr lang="de-DE" sz="1600" i="1" dirty="0" smtClean="0">
                <a:sym typeface="Wingdings" pitchFamily="2" charset="2"/>
              </a:rPr>
              <a:t>	</a:t>
            </a:r>
            <a:r>
              <a:rPr lang="de-DE" sz="1600" b="1" dirty="0" smtClean="0">
                <a:sym typeface="Wingdings" pitchFamily="2" charset="2"/>
              </a:rPr>
              <a:t> Gebet ist sehr wichtig</a:t>
            </a:r>
          </a:p>
          <a:p>
            <a:pPr marL="0" indent="0">
              <a:buNone/>
            </a:pPr>
            <a:endParaRPr lang="de-DE" sz="1800" i="1" dirty="0" smtClean="0"/>
          </a:p>
          <a:p>
            <a:pPr marL="0" indent="0">
              <a:buNone/>
            </a:pPr>
            <a:r>
              <a:rPr lang="de-DE" sz="1800" i="1" dirty="0" smtClean="0"/>
              <a:t>Die </a:t>
            </a:r>
            <a:r>
              <a:rPr lang="de-DE" sz="1800" i="1" dirty="0"/>
              <a:t>ersten </a:t>
            </a:r>
            <a:r>
              <a:rPr lang="de-DE" sz="1800" i="1" dirty="0" smtClean="0"/>
              <a:t>Muslime</a:t>
            </a:r>
          </a:p>
          <a:p>
            <a:pPr algn="just"/>
            <a:r>
              <a:rPr lang="de-DE" sz="1800" dirty="0" smtClean="0"/>
              <a:t>Ali ibn Abu </a:t>
            </a:r>
            <a:r>
              <a:rPr lang="de-DE" sz="1800" dirty="0" err="1" smtClean="0"/>
              <a:t>Talib</a:t>
            </a:r>
            <a:r>
              <a:rPr lang="de-DE" sz="1800" dirty="0" smtClean="0"/>
              <a:t> (Cousin des Propheten) nahm den Islam mit 10 Jahren an.</a:t>
            </a:r>
          </a:p>
          <a:p>
            <a:pPr algn="just"/>
            <a:r>
              <a:rPr lang="de-DE" sz="1800" dirty="0" smtClean="0"/>
              <a:t>2. Zaid ibn </a:t>
            </a:r>
            <a:r>
              <a:rPr lang="de-DE" sz="1800" dirty="0" err="1" smtClean="0"/>
              <a:t>Haritha</a:t>
            </a:r>
            <a:r>
              <a:rPr lang="de-DE" sz="1800" dirty="0" smtClean="0"/>
              <a:t> (freigelassener Sklave)</a:t>
            </a:r>
          </a:p>
          <a:p>
            <a:pPr algn="just"/>
            <a:r>
              <a:rPr lang="de-DE" sz="1800" dirty="0" smtClean="0"/>
              <a:t>3. Abu Bakr </a:t>
            </a:r>
            <a:r>
              <a:rPr lang="de-DE" sz="1800" dirty="0" err="1" smtClean="0"/>
              <a:t>as</a:t>
            </a:r>
            <a:r>
              <a:rPr lang="de-DE" sz="1800" dirty="0" smtClean="0"/>
              <a:t> </a:t>
            </a:r>
            <a:r>
              <a:rPr lang="de-DE" sz="1800" dirty="0" err="1" smtClean="0"/>
              <a:t>Saddiq</a:t>
            </a:r>
            <a:r>
              <a:rPr lang="de-DE" sz="1800" dirty="0" smtClean="0"/>
              <a:t> (r.)			</a:t>
            </a:r>
            <a:endParaRPr lang="de-DE" sz="1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655" y="4293096"/>
            <a:ext cx="2028825" cy="2257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55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rizont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potheke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572</Words>
  <Application>Microsoft Office PowerPoint</Application>
  <PresentationFormat>Bildschirmpräsentation (4:3)</PresentationFormat>
  <Paragraphs>109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Horizont</vt:lpstr>
      <vt:lpstr>Sira </vt:lpstr>
      <vt:lpstr>Teil I vor der Offenbarung (570 - 610 n.Ch.)</vt:lpstr>
      <vt:lpstr>Teil I vor der Offenbarung (570 - 610 n.Ch.)</vt:lpstr>
      <vt:lpstr>Teil I vor der Offenbarung (570 - 610 n.Ch.)</vt:lpstr>
      <vt:lpstr>Teil I vor der Offenbarung (570 - 610 n.Ch.)</vt:lpstr>
      <vt:lpstr>Teil I vor der Offenbarung (570 - 610 n.Ch.)</vt:lpstr>
      <vt:lpstr>Teil I vor der Offenbarung (570 - 610 n.Ch.)</vt:lpstr>
      <vt:lpstr>Teil II  Der letzte Prophet wurde gesendet</vt:lpstr>
      <vt:lpstr>Teil II  Der letzte Prophet wurde gesendet</vt:lpstr>
      <vt:lpstr>Teil III  Die ersten Jahre nach der Offenbarung</vt:lpstr>
      <vt:lpstr>Teil III  Die ersten Jahre nach der Offenbarung</vt:lpstr>
      <vt:lpstr>Teil III  Die ersten Jahre nach der Offenbarung</vt:lpstr>
      <vt:lpstr>BarkAllahu fikum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Sira </dc:title>
  <dc:creator>T60</dc:creator>
  <cp:lastModifiedBy>T60</cp:lastModifiedBy>
  <cp:revision>28</cp:revision>
  <dcterms:created xsi:type="dcterms:W3CDTF">2012-11-17T16:31:38Z</dcterms:created>
  <dcterms:modified xsi:type="dcterms:W3CDTF">2012-11-24T22:11:19Z</dcterms:modified>
</cp:coreProperties>
</file>