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slideshow.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0"/>
  </p:notesMasterIdLst>
  <p:sldIdLst>
    <p:sldId id="256" r:id="rId2"/>
    <p:sldId id="257" r:id="rId3"/>
    <p:sldId id="259" r:id="rId4"/>
    <p:sldId id="258" r:id="rId5"/>
    <p:sldId id="260" r:id="rId6"/>
    <p:sldId id="261" r:id="rId7"/>
    <p:sldId id="262" r:id="rId8"/>
    <p:sldId id="263" r:id="rId9"/>
  </p:sldIdLst>
  <p:sldSz cx="9144000" cy="6858000" type="screen4x3"/>
  <p:notesSz cx="6858000" cy="9144000"/>
  <p:defaultTextStyle>
    <a:defPPr>
      <a:defRPr lang="de-DE"/>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6D00"/>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51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latin typeface="Arial" charset="0"/>
              </a:defRPr>
            </a:lvl1pPr>
          </a:lstStyle>
          <a:p>
            <a:pPr>
              <a:defRPr/>
            </a:pPr>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latin typeface="Arial" charset="0"/>
              </a:defRPr>
            </a:lvl1pPr>
          </a:lstStyle>
          <a:p>
            <a:pPr>
              <a:defRPr/>
            </a:pPr>
            <a:fld id="{749CDFA5-BBFE-4359-A5BD-1CC88A3FE25E}" type="datetimeFigureOut">
              <a:rPr lang="de-DE"/>
              <a:pPr>
                <a:defRPr/>
              </a:pPr>
              <a:t>16.12.2014</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de-DE" noProof="0" smtClean="0"/>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noProof="0" smtClean="0"/>
              <a:t>Textmasterformat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smtClean="0">
                <a:latin typeface="Arial" charset="0"/>
              </a:defRPr>
            </a:lvl1pPr>
          </a:lstStyle>
          <a:p>
            <a:pPr>
              <a:defRPr/>
            </a:pPr>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smtClean="0">
                <a:latin typeface="Arial" charset="0"/>
              </a:defRPr>
            </a:lvl1pPr>
          </a:lstStyle>
          <a:p>
            <a:pPr>
              <a:defRPr/>
            </a:pPr>
            <a:fld id="{D65BF7D7-588F-4F98-83C0-BF6CE058904B}" type="slidenum">
              <a:rPr lang="de-DE"/>
              <a:pPr>
                <a:defRPr/>
              </a:pPr>
              <a:t>‹Nr.›</a:t>
            </a:fld>
            <a:endParaRPr lang="de-DE"/>
          </a:p>
        </p:txBody>
      </p:sp>
    </p:spTree>
    <p:extLst>
      <p:ext uri="{BB962C8B-B14F-4D97-AF65-F5344CB8AC3E}">
        <p14:creationId xmlns:p14="http://schemas.microsoft.com/office/powerpoint/2010/main" val="196890563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4" name="Ellipse 3"/>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defRPr/>
            </a:pPr>
            <a:endParaRPr lang="en-US"/>
          </a:p>
        </p:txBody>
      </p:sp>
      <p:sp>
        <p:nvSpPr>
          <p:cNvPr id="5" name="Ellipse 4"/>
          <p:cNvSpPr/>
          <p:nvPr/>
        </p:nvSpPr>
        <p:spPr>
          <a:xfrm>
            <a:off x="1157288" y="1344613"/>
            <a:ext cx="63500" cy="65087"/>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defRPr/>
            </a:pPr>
            <a:endParaRPr lang="en-US"/>
          </a:p>
        </p:txBody>
      </p:sp>
      <p:sp>
        <p:nvSpPr>
          <p:cNvPr id="14" name="Titel 13"/>
          <p:cNvSpPr>
            <a:spLocks noGrp="1"/>
          </p:cNvSpPr>
          <p:nvPr>
            <p:ph type="ctrTitle"/>
          </p:nvPr>
        </p:nvSpPr>
        <p:spPr>
          <a:xfrm>
            <a:off x="1432560" y="359898"/>
            <a:ext cx="7406640" cy="1472184"/>
          </a:xfrm>
        </p:spPr>
        <p:txBody>
          <a:bodyPr anchor="b"/>
          <a:lstStyle>
            <a:lvl1pPr algn="l">
              <a:defRPr/>
            </a:lvl1pPr>
            <a:extLst/>
          </a:lstStyle>
          <a:p>
            <a:r>
              <a:rPr lang="de-DE" smtClean="0"/>
              <a:t>Titelmasterformat durch Klicken bearbeiten</a:t>
            </a:r>
            <a:endParaRPr lang="en-US"/>
          </a:p>
        </p:txBody>
      </p:sp>
      <p:sp>
        <p:nvSpPr>
          <p:cNvPr id="22" name="Untertitel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de-DE" smtClean="0"/>
              <a:t>Formatvorlage des Untertitelmasters durch Klicken bearbeiten</a:t>
            </a:r>
            <a:endParaRPr lang="en-US"/>
          </a:p>
        </p:txBody>
      </p:sp>
      <p:sp>
        <p:nvSpPr>
          <p:cNvPr id="6" name="Datumsplatzhalter 6"/>
          <p:cNvSpPr>
            <a:spLocks noGrp="1"/>
          </p:cNvSpPr>
          <p:nvPr>
            <p:ph type="dt" sz="half" idx="10"/>
          </p:nvPr>
        </p:nvSpPr>
        <p:spPr/>
        <p:txBody>
          <a:bodyPr/>
          <a:lstStyle>
            <a:lvl1pPr>
              <a:defRPr/>
            </a:lvl1pPr>
            <a:extLst/>
          </a:lstStyle>
          <a:p>
            <a:pPr>
              <a:defRPr/>
            </a:pPr>
            <a:r>
              <a:rPr lang="de-DE" smtClean="0"/>
              <a:t>Dez. 2012</a:t>
            </a:r>
            <a:endParaRPr lang="de-DE"/>
          </a:p>
        </p:txBody>
      </p:sp>
      <p:sp>
        <p:nvSpPr>
          <p:cNvPr id="7" name="Fußzeilenplatzhalter 19"/>
          <p:cNvSpPr>
            <a:spLocks noGrp="1"/>
          </p:cNvSpPr>
          <p:nvPr>
            <p:ph type="ftr" sz="quarter" idx="11"/>
          </p:nvPr>
        </p:nvSpPr>
        <p:spPr/>
        <p:txBody>
          <a:bodyPr/>
          <a:lstStyle>
            <a:lvl1pPr>
              <a:defRPr/>
            </a:lvl1pPr>
            <a:extLst/>
          </a:lstStyle>
          <a:p>
            <a:pPr>
              <a:defRPr/>
            </a:pPr>
            <a:r>
              <a:rPr lang="de-DE" smtClean="0"/>
              <a:t>medienbibliothek-islam.de_Vorgehensweise_Setze dein Ziel im Leben</a:t>
            </a:r>
            <a:endParaRPr lang="de-DE"/>
          </a:p>
        </p:txBody>
      </p:sp>
      <p:sp>
        <p:nvSpPr>
          <p:cNvPr id="8" name="Foliennummernplatzhalter 9"/>
          <p:cNvSpPr>
            <a:spLocks noGrp="1"/>
          </p:cNvSpPr>
          <p:nvPr>
            <p:ph type="sldNum" sz="quarter" idx="12"/>
          </p:nvPr>
        </p:nvSpPr>
        <p:spPr/>
        <p:txBody>
          <a:bodyPr/>
          <a:lstStyle>
            <a:lvl1pPr>
              <a:defRPr/>
            </a:lvl1pPr>
            <a:extLst/>
          </a:lstStyle>
          <a:p>
            <a:pPr>
              <a:defRPr/>
            </a:pPr>
            <a:fld id="{0CBDA7CD-10B2-4A46-AD3E-ECC44FB591BB}" type="slidenum">
              <a:rPr lang="de-DE"/>
              <a:pPr>
                <a:defRPr/>
              </a:pPr>
              <a:t>‹Nr.›</a:t>
            </a:fld>
            <a:endParaRPr lang="de-DE"/>
          </a:p>
        </p:txBody>
      </p:sp>
    </p:spTree>
    <p:extLst>
      <p:ext uri="{BB962C8B-B14F-4D97-AF65-F5344CB8AC3E}">
        <p14:creationId xmlns:p14="http://schemas.microsoft.com/office/powerpoint/2010/main" val="10778951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extLst/>
          </a:lstStyle>
          <a:p>
            <a:r>
              <a:rPr lang="de-DE" smtClean="0"/>
              <a:t>Titelmasterformat durch Klicken bearbeiten</a:t>
            </a:r>
            <a:endParaRPr lang="en-US"/>
          </a:p>
        </p:txBody>
      </p:sp>
      <p:sp>
        <p:nvSpPr>
          <p:cNvPr id="3" name="Vertikaler Textplatzhalter 2"/>
          <p:cNvSpPr>
            <a:spLocks noGrp="1"/>
          </p:cNvSpPr>
          <p:nvPr>
            <p:ph type="body" orient="vert" idx="1"/>
          </p:nvPr>
        </p:nvSpPr>
        <p:spPr/>
        <p:txBody>
          <a:bodyPr vert="eaVert"/>
          <a:lstStyle>
            <a:extLs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Datumsplatzhalter 23"/>
          <p:cNvSpPr>
            <a:spLocks noGrp="1"/>
          </p:cNvSpPr>
          <p:nvPr>
            <p:ph type="dt" sz="half" idx="10"/>
          </p:nvPr>
        </p:nvSpPr>
        <p:spPr/>
        <p:txBody>
          <a:bodyPr/>
          <a:lstStyle>
            <a:lvl1pPr>
              <a:defRPr/>
            </a:lvl1pPr>
          </a:lstStyle>
          <a:p>
            <a:pPr>
              <a:defRPr/>
            </a:pPr>
            <a:r>
              <a:rPr lang="de-DE" smtClean="0"/>
              <a:t>Dez. 2012</a:t>
            </a:r>
            <a:endParaRPr lang="de-DE"/>
          </a:p>
        </p:txBody>
      </p:sp>
      <p:sp>
        <p:nvSpPr>
          <p:cNvPr id="5" name="Fußzeilenplatzhalter 9"/>
          <p:cNvSpPr>
            <a:spLocks noGrp="1"/>
          </p:cNvSpPr>
          <p:nvPr>
            <p:ph type="ftr" sz="quarter" idx="11"/>
          </p:nvPr>
        </p:nvSpPr>
        <p:spPr/>
        <p:txBody>
          <a:bodyPr/>
          <a:lstStyle>
            <a:lvl1pPr>
              <a:defRPr/>
            </a:lvl1pPr>
          </a:lstStyle>
          <a:p>
            <a:pPr>
              <a:defRPr/>
            </a:pPr>
            <a:r>
              <a:rPr lang="de-DE" smtClean="0"/>
              <a:t>medienbibliothek-islam.de_Vorgehensweise_Setze dein Ziel im Leben</a:t>
            </a:r>
            <a:endParaRPr lang="de-DE"/>
          </a:p>
        </p:txBody>
      </p:sp>
      <p:sp>
        <p:nvSpPr>
          <p:cNvPr id="6" name="Foliennummernplatzhalter 21"/>
          <p:cNvSpPr>
            <a:spLocks noGrp="1"/>
          </p:cNvSpPr>
          <p:nvPr>
            <p:ph type="sldNum" sz="quarter" idx="12"/>
          </p:nvPr>
        </p:nvSpPr>
        <p:spPr/>
        <p:txBody>
          <a:bodyPr/>
          <a:lstStyle>
            <a:lvl1pPr>
              <a:defRPr/>
            </a:lvl1pPr>
          </a:lstStyle>
          <a:p>
            <a:pPr>
              <a:defRPr/>
            </a:pPr>
            <a:fld id="{421F99AA-5421-4166-882F-166BF3B79F8B}" type="slidenum">
              <a:rPr lang="de-DE"/>
              <a:pPr>
                <a:defRPr/>
              </a:pPr>
              <a:t>‹Nr.›</a:t>
            </a:fld>
            <a:endParaRPr lang="de-DE"/>
          </a:p>
        </p:txBody>
      </p:sp>
    </p:spTree>
    <p:extLst>
      <p:ext uri="{BB962C8B-B14F-4D97-AF65-F5344CB8AC3E}">
        <p14:creationId xmlns:p14="http://schemas.microsoft.com/office/powerpoint/2010/main" val="12943185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858000" y="274639"/>
            <a:ext cx="1828800" cy="5851525"/>
          </a:xfrm>
        </p:spPr>
        <p:txBody>
          <a:bodyPr vert="eaVert"/>
          <a:lstStyle>
            <a:extLst/>
          </a:lstStyle>
          <a:p>
            <a:r>
              <a:rPr lang="de-DE" smtClean="0"/>
              <a:t>Titelmasterformat durch Klicken bearbeiten</a:t>
            </a:r>
            <a:endParaRPr lang="en-US"/>
          </a:p>
        </p:txBody>
      </p:sp>
      <p:sp>
        <p:nvSpPr>
          <p:cNvPr id="3" name="Vertikaler Textplatzhalter 2"/>
          <p:cNvSpPr>
            <a:spLocks noGrp="1"/>
          </p:cNvSpPr>
          <p:nvPr>
            <p:ph type="body" orient="vert" idx="1"/>
          </p:nvPr>
        </p:nvSpPr>
        <p:spPr>
          <a:xfrm>
            <a:off x="1143000" y="274640"/>
            <a:ext cx="5562600" cy="5851525"/>
          </a:xfrm>
        </p:spPr>
        <p:txBody>
          <a:bodyPr vert="eaVert"/>
          <a:lstStyle>
            <a:extLs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Datumsplatzhalter 23"/>
          <p:cNvSpPr>
            <a:spLocks noGrp="1"/>
          </p:cNvSpPr>
          <p:nvPr>
            <p:ph type="dt" sz="half" idx="10"/>
          </p:nvPr>
        </p:nvSpPr>
        <p:spPr/>
        <p:txBody>
          <a:bodyPr/>
          <a:lstStyle>
            <a:lvl1pPr>
              <a:defRPr/>
            </a:lvl1pPr>
          </a:lstStyle>
          <a:p>
            <a:pPr>
              <a:defRPr/>
            </a:pPr>
            <a:r>
              <a:rPr lang="de-DE" smtClean="0"/>
              <a:t>Dez. 2012</a:t>
            </a:r>
            <a:endParaRPr lang="de-DE"/>
          </a:p>
        </p:txBody>
      </p:sp>
      <p:sp>
        <p:nvSpPr>
          <p:cNvPr id="5" name="Fußzeilenplatzhalter 9"/>
          <p:cNvSpPr>
            <a:spLocks noGrp="1"/>
          </p:cNvSpPr>
          <p:nvPr>
            <p:ph type="ftr" sz="quarter" idx="11"/>
          </p:nvPr>
        </p:nvSpPr>
        <p:spPr/>
        <p:txBody>
          <a:bodyPr/>
          <a:lstStyle>
            <a:lvl1pPr>
              <a:defRPr/>
            </a:lvl1pPr>
          </a:lstStyle>
          <a:p>
            <a:pPr>
              <a:defRPr/>
            </a:pPr>
            <a:r>
              <a:rPr lang="de-DE" smtClean="0"/>
              <a:t>medienbibliothek-islam.de_Vorgehensweise_Setze dein Ziel im Leben</a:t>
            </a:r>
            <a:endParaRPr lang="de-DE"/>
          </a:p>
        </p:txBody>
      </p:sp>
      <p:sp>
        <p:nvSpPr>
          <p:cNvPr id="6" name="Foliennummernplatzhalter 21"/>
          <p:cNvSpPr>
            <a:spLocks noGrp="1"/>
          </p:cNvSpPr>
          <p:nvPr>
            <p:ph type="sldNum" sz="quarter" idx="12"/>
          </p:nvPr>
        </p:nvSpPr>
        <p:spPr/>
        <p:txBody>
          <a:bodyPr/>
          <a:lstStyle>
            <a:lvl1pPr>
              <a:defRPr/>
            </a:lvl1pPr>
          </a:lstStyle>
          <a:p>
            <a:pPr>
              <a:defRPr/>
            </a:pPr>
            <a:fld id="{60396996-1A23-4ABA-AF83-0E966C0D6A1A}" type="slidenum">
              <a:rPr lang="de-DE"/>
              <a:pPr>
                <a:defRPr/>
              </a:pPr>
              <a:t>‹Nr.›</a:t>
            </a:fld>
            <a:endParaRPr lang="de-DE"/>
          </a:p>
        </p:txBody>
      </p:sp>
    </p:spTree>
    <p:extLst>
      <p:ext uri="{BB962C8B-B14F-4D97-AF65-F5344CB8AC3E}">
        <p14:creationId xmlns:p14="http://schemas.microsoft.com/office/powerpoint/2010/main" val="5752972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extLst/>
          </a:lstStyle>
          <a:p>
            <a:r>
              <a:rPr lang="de-DE" smtClean="0"/>
              <a:t>Titelmasterformat durch Klicken bearbeiten</a:t>
            </a:r>
            <a:endParaRPr lang="en-US"/>
          </a:p>
        </p:txBody>
      </p:sp>
      <p:sp>
        <p:nvSpPr>
          <p:cNvPr id="3" name="Inhaltsplatzhalter 2"/>
          <p:cNvSpPr>
            <a:spLocks noGrp="1"/>
          </p:cNvSpPr>
          <p:nvPr>
            <p:ph idx="1"/>
          </p:nvPr>
        </p:nvSpPr>
        <p:spPr/>
        <p:txBody>
          <a:bodyPr/>
          <a:lstStyle>
            <a:extLs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Datumsplatzhalter 23"/>
          <p:cNvSpPr>
            <a:spLocks noGrp="1"/>
          </p:cNvSpPr>
          <p:nvPr>
            <p:ph type="dt" sz="half" idx="10"/>
          </p:nvPr>
        </p:nvSpPr>
        <p:spPr/>
        <p:txBody>
          <a:bodyPr/>
          <a:lstStyle>
            <a:lvl1pPr>
              <a:defRPr/>
            </a:lvl1pPr>
          </a:lstStyle>
          <a:p>
            <a:pPr>
              <a:defRPr/>
            </a:pPr>
            <a:r>
              <a:rPr lang="de-DE" smtClean="0"/>
              <a:t>Dez. 2012</a:t>
            </a:r>
            <a:endParaRPr lang="de-DE"/>
          </a:p>
        </p:txBody>
      </p:sp>
      <p:sp>
        <p:nvSpPr>
          <p:cNvPr id="5" name="Fußzeilenplatzhalter 9"/>
          <p:cNvSpPr>
            <a:spLocks noGrp="1"/>
          </p:cNvSpPr>
          <p:nvPr>
            <p:ph type="ftr" sz="quarter" idx="11"/>
          </p:nvPr>
        </p:nvSpPr>
        <p:spPr/>
        <p:txBody>
          <a:bodyPr/>
          <a:lstStyle>
            <a:lvl1pPr>
              <a:defRPr/>
            </a:lvl1pPr>
          </a:lstStyle>
          <a:p>
            <a:pPr>
              <a:defRPr/>
            </a:pPr>
            <a:r>
              <a:rPr lang="de-DE" smtClean="0"/>
              <a:t>medienbibliothek-islam.de_Vorgehensweise_Setze dein Ziel im Leben</a:t>
            </a:r>
            <a:endParaRPr lang="de-DE"/>
          </a:p>
        </p:txBody>
      </p:sp>
      <p:sp>
        <p:nvSpPr>
          <p:cNvPr id="6" name="Foliennummernplatzhalter 21"/>
          <p:cNvSpPr>
            <a:spLocks noGrp="1"/>
          </p:cNvSpPr>
          <p:nvPr>
            <p:ph type="sldNum" sz="quarter" idx="12"/>
          </p:nvPr>
        </p:nvSpPr>
        <p:spPr/>
        <p:txBody>
          <a:bodyPr/>
          <a:lstStyle>
            <a:lvl1pPr>
              <a:defRPr/>
            </a:lvl1pPr>
          </a:lstStyle>
          <a:p>
            <a:pPr>
              <a:defRPr/>
            </a:pPr>
            <a:fld id="{1DB96A05-621B-4CB0-BCD7-DCDBF129D10A}" type="slidenum">
              <a:rPr lang="de-DE"/>
              <a:pPr>
                <a:defRPr/>
              </a:pPr>
              <a:t>‹Nr.›</a:t>
            </a:fld>
            <a:endParaRPr lang="de-DE"/>
          </a:p>
        </p:txBody>
      </p:sp>
    </p:spTree>
    <p:extLst>
      <p:ext uri="{BB962C8B-B14F-4D97-AF65-F5344CB8AC3E}">
        <p14:creationId xmlns:p14="http://schemas.microsoft.com/office/powerpoint/2010/main" val="37713154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bschnitts-&#10;überschrift">
    <p:spTree>
      <p:nvGrpSpPr>
        <p:cNvPr id="1" name=""/>
        <p:cNvGrpSpPr/>
        <p:nvPr/>
      </p:nvGrpSpPr>
      <p:grpSpPr>
        <a:xfrm>
          <a:off x="0" y="0"/>
          <a:ext cx="0" cy="0"/>
          <a:chOff x="0" y="0"/>
          <a:chExt cx="0" cy="0"/>
        </a:xfrm>
      </p:grpSpPr>
      <p:sp>
        <p:nvSpPr>
          <p:cNvPr id="4" name="Rechteck 3"/>
          <p:cNvSpPr/>
          <p:nvPr/>
        </p:nvSpPr>
        <p:spPr>
          <a:xfrm>
            <a:off x="2282825" y="576064"/>
            <a:ext cx="6858000" cy="6237312"/>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5" name="Rechteck 4"/>
          <p:cNvSpPr/>
          <p:nvPr/>
        </p:nvSpPr>
        <p:spPr bwMode="invGray">
          <a:xfrm>
            <a:off x="2286000" y="0"/>
            <a:ext cx="76200"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6" name="Ellipse 5"/>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defRPr/>
            </a:pPr>
            <a:endParaRPr lang="en-US"/>
          </a:p>
        </p:txBody>
      </p:sp>
      <p:sp>
        <p:nvSpPr>
          <p:cNvPr id="7" name="Ellipse 6"/>
          <p:cNvSpPr/>
          <p:nvPr/>
        </p:nvSpPr>
        <p:spPr>
          <a:xfrm>
            <a:off x="2408238" y="2746375"/>
            <a:ext cx="63500" cy="63500"/>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defRPr/>
            </a:pPr>
            <a:endParaRPr lang="en-US"/>
          </a:p>
        </p:txBody>
      </p:sp>
      <p:sp>
        <p:nvSpPr>
          <p:cNvPr id="2" name="Titel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lang="de-DE" smtClean="0"/>
              <a:t>Titelmasterformat durch Klicken bearbeiten</a:t>
            </a:r>
            <a:endParaRPr lang="en-US"/>
          </a:p>
        </p:txBody>
      </p:sp>
      <p:sp>
        <p:nvSpPr>
          <p:cNvPr id="3" name="Textplatzhalt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de-DE" smtClean="0"/>
              <a:t>Textmasterformat bearbeiten</a:t>
            </a:r>
          </a:p>
        </p:txBody>
      </p:sp>
      <p:sp>
        <p:nvSpPr>
          <p:cNvPr id="8" name="Datumsplatzhalter 3"/>
          <p:cNvSpPr>
            <a:spLocks noGrp="1"/>
          </p:cNvSpPr>
          <p:nvPr>
            <p:ph type="dt" sz="half" idx="10"/>
          </p:nvPr>
        </p:nvSpPr>
        <p:spPr/>
        <p:txBody>
          <a:bodyPr/>
          <a:lstStyle>
            <a:lvl1pPr>
              <a:defRPr/>
            </a:lvl1pPr>
            <a:extLst/>
          </a:lstStyle>
          <a:p>
            <a:pPr>
              <a:defRPr/>
            </a:pPr>
            <a:r>
              <a:rPr lang="de-DE" smtClean="0"/>
              <a:t>Dez. 2012</a:t>
            </a:r>
            <a:endParaRPr lang="de-DE"/>
          </a:p>
        </p:txBody>
      </p:sp>
      <p:sp>
        <p:nvSpPr>
          <p:cNvPr id="9" name="Fußzeilenplatzhalter 4"/>
          <p:cNvSpPr>
            <a:spLocks noGrp="1"/>
          </p:cNvSpPr>
          <p:nvPr>
            <p:ph type="ftr" sz="quarter" idx="11"/>
          </p:nvPr>
        </p:nvSpPr>
        <p:spPr/>
        <p:txBody>
          <a:bodyPr/>
          <a:lstStyle>
            <a:lvl1pPr>
              <a:defRPr/>
            </a:lvl1pPr>
            <a:extLst/>
          </a:lstStyle>
          <a:p>
            <a:pPr>
              <a:defRPr/>
            </a:pPr>
            <a:r>
              <a:rPr lang="de-DE" smtClean="0"/>
              <a:t>medienbibliothek-islam.de_Vorgehensweise_Setze dein Ziel im Leben</a:t>
            </a:r>
            <a:endParaRPr lang="de-DE"/>
          </a:p>
        </p:txBody>
      </p:sp>
      <p:sp>
        <p:nvSpPr>
          <p:cNvPr id="10" name="Foliennummernplatzhalter 5"/>
          <p:cNvSpPr>
            <a:spLocks noGrp="1"/>
          </p:cNvSpPr>
          <p:nvPr>
            <p:ph type="sldNum" sz="quarter" idx="12"/>
          </p:nvPr>
        </p:nvSpPr>
        <p:spPr/>
        <p:txBody>
          <a:bodyPr/>
          <a:lstStyle>
            <a:lvl1pPr>
              <a:defRPr/>
            </a:lvl1pPr>
            <a:extLst/>
          </a:lstStyle>
          <a:p>
            <a:pPr>
              <a:defRPr/>
            </a:pPr>
            <a:fld id="{57B02C11-2982-41D0-9E11-BA62CEFF66D9}" type="slidenum">
              <a:rPr lang="de-DE"/>
              <a:pPr>
                <a:defRPr/>
              </a:pPr>
              <a:t>‹Nr.›</a:t>
            </a:fld>
            <a:endParaRPr lang="de-DE"/>
          </a:p>
        </p:txBody>
      </p:sp>
      <p:pic>
        <p:nvPicPr>
          <p:cNvPr id="11" name="Picture 7"/>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163" y="-26988"/>
            <a:ext cx="9205913" cy="1524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737715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1435608" y="274320"/>
            <a:ext cx="7498080" cy="1143000"/>
          </a:xfrm>
        </p:spPr>
        <p:txBody>
          <a:bodyPr/>
          <a:lstStyle>
            <a:extLst/>
          </a:lstStyle>
          <a:p>
            <a:r>
              <a:rPr lang="de-DE" smtClean="0"/>
              <a:t>Titelmasterformat durch Klicken bearbeiten</a:t>
            </a:r>
            <a:endParaRPr lang="en-US"/>
          </a:p>
        </p:txBody>
      </p:sp>
      <p:sp>
        <p:nvSpPr>
          <p:cNvPr id="3" name="Inhaltsplatzhalt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Inhaltsplatzhalt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5" name="Datumsplatzhalter 23"/>
          <p:cNvSpPr>
            <a:spLocks noGrp="1"/>
          </p:cNvSpPr>
          <p:nvPr>
            <p:ph type="dt" sz="half" idx="10"/>
          </p:nvPr>
        </p:nvSpPr>
        <p:spPr/>
        <p:txBody>
          <a:bodyPr/>
          <a:lstStyle>
            <a:lvl1pPr>
              <a:defRPr/>
            </a:lvl1pPr>
          </a:lstStyle>
          <a:p>
            <a:pPr>
              <a:defRPr/>
            </a:pPr>
            <a:r>
              <a:rPr lang="de-DE" smtClean="0"/>
              <a:t>Dez. 2012</a:t>
            </a:r>
            <a:endParaRPr lang="de-DE"/>
          </a:p>
        </p:txBody>
      </p:sp>
      <p:sp>
        <p:nvSpPr>
          <p:cNvPr id="6" name="Fußzeilenplatzhalter 9"/>
          <p:cNvSpPr>
            <a:spLocks noGrp="1"/>
          </p:cNvSpPr>
          <p:nvPr>
            <p:ph type="ftr" sz="quarter" idx="11"/>
          </p:nvPr>
        </p:nvSpPr>
        <p:spPr/>
        <p:txBody>
          <a:bodyPr/>
          <a:lstStyle>
            <a:lvl1pPr>
              <a:defRPr/>
            </a:lvl1pPr>
          </a:lstStyle>
          <a:p>
            <a:pPr>
              <a:defRPr/>
            </a:pPr>
            <a:r>
              <a:rPr lang="de-DE" smtClean="0"/>
              <a:t>medienbibliothek-islam.de_Vorgehensweise_Setze dein Ziel im Leben</a:t>
            </a:r>
            <a:endParaRPr lang="de-DE"/>
          </a:p>
        </p:txBody>
      </p:sp>
      <p:sp>
        <p:nvSpPr>
          <p:cNvPr id="7" name="Foliennummernplatzhalter 21"/>
          <p:cNvSpPr>
            <a:spLocks noGrp="1"/>
          </p:cNvSpPr>
          <p:nvPr>
            <p:ph type="sldNum" sz="quarter" idx="12"/>
          </p:nvPr>
        </p:nvSpPr>
        <p:spPr/>
        <p:txBody>
          <a:bodyPr/>
          <a:lstStyle>
            <a:lvl1pPr>
              <a:defRPr/>
            </a:lvl1pPr>
          </a:lstStyle>
          <a:p>
            <a:pPr>
              <a:defRPr/>
            </a:pPr>
            <a:fld id="{89BD45B9-C5A4-4DE9-AFDE-109F6A4223FE}" type="slidenum">
              <a:rPr lang="de-DE"/>
              <a:pPr>
                <a:defRPr/>
              </a:pPr>
              <a:t>‹Nr.›</a:t>
            </a:fld>
            <a:endParaRPr lang="de-DE"/>
          </a:p>
        </p:txBody>
      </p:sp>
    </p:spTree>
    <p:extLst>
      <p:ext uri="{BB962C8B-B14F-4D97-AF65-F5344CB8AC3E}">
        <p14:creationId xmlns:p14="http://schemas.microsoft.com/office/powerpoint/2010/main" val="18926101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5160336"/>
            <a:ext cx="8229600" cy="1143000"/>
          </a:xfrm>
        </p:spPr>
        <p:txBody>
          <a:bodyPr/>
          <a:lstStyle>
            <a:lvl1pPr algn="ctr">
              <a:defRPr sz="4500" b="1" cap="none" baseline="0"/>
            </a:lvl1pPr>
            <a:extLst/>
          </a:lstStyle>
          <a:p>
            <a:r>
              <a:rPr lang="de-DE" smtClean="0"/>
              <a:t>Titelmasterformat durch Klicken bearbeiten</a:t>
            </a:r>
            <a:endParaRPr lang="en-US"/>
          </a:p>
        </p:txBody>
      </p:sp>
      <p:sp>
        <p:nvSpPr>
          <p:cNvPr id="3" name="Textplatzhalt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de-DE" smtClean="0"/>
              <a:t>Textmasterformat bearbeiten</a:t>
            </a:r>
          </a:p>
        </p:txBody>
      </p:sp>
      <p:sp>
        <p:nvSpPr>
          <p:cNvPr id="4" name="Textplatzhalt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de-DE" smtClean="0"/>
              <a:t>Textmasterformat bearbeiten</a:t>
            </a:r>
          </a:p>
        </p:txBody>
      </p:sp>
      <p:sp>
        <p:nvSpPr>
          <p:cNvPr id="5" name="Inhaltsplatzhalt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6" name="Inhaltsplatzhalt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7" name="Datumsplatzhalter 6"/>
          <p:cNvSpPr>
            <a:spLocks noGrp="1"/>
          </p:cNvSpPr>
          <p:nvPr>
            <p:ph type="dt" sz="half" idx="10"/>
          </p:nvPr>
        </p:nvSpPr>
        <p:spPr/>
        <p:txBody>
          <a:bodyPr/>
          <a:lstStyle>
            <a:lvl1pPr>
              <a:defRPr/>
            </a:lvl1pPr>
            <a:extLst/>
          </a:lstStyle>
          <a:p>
            <a:pPr>
              <a:defRPr/>
            </a:pPr>
            <a:r>
              <a:rPr lang="de-DE" smtClean="0"/>
              <a:t>Dez. 2012</a:t>
            </a:r>
            <a:endParaRPr lang="de-DE"/>
          </a:p>
        </p:txBody>
      </p:sp>
      <p:sp>
        <p:nvSpPr>
          <p:cNvPr id="8" name="Fußzeilenplatzhalter 7"/>
          <p:cNvSpPr>
            <a:spLocks noGrp="1"/>
          </p:cNvSpPr>
          <p:nvPr>
            <p:ph type="ftr" sz="quarter" idx="11"/>
          </p:nvPr>
        </p:nvSpPr>
        <p:spPr/>
        <p:txBody>
          <a:bodyPr/>
          <a:lstStyle>
            <a:lvl1pPr>
              <a:defRPr/>
            </a:lvl1pPr>
            <a:extLst/>
          </a:lstStyle>
          <a:p>
            <a:pPr>
              <a:defRPr/>
            </a:pPr>
            <a:r>
              <a:rPr lang="de-DE" smtClean="0"/>
              <a:t>medienbibliothek-islam.de_Vorgehensweise_Setze dein Ziel im Leben</a:t>
            </a:r>
            <a:endParaRPr lang="de-DE"/>
          </a:p>
        </p:txBody>
      </p:sp>
      <p:sp>
        <p:nvSpPr>
          <p:cNvPr id="9" name="Foliennummernplatzhalter 8"/>
          <p:cNvSpPr>
            <a:spLocks noGrp="1"/>
          </p:cNvSpPr>
          <p:nvPr>
            <p:ph type="sldNum" sz="quarter" idx="12"/>
          </p:nvPr>
        </p:nvSpPr>
        <p:spPr/>
        <p:txBody>
          <a:bodyPr/>
          <a:lstStyle>
            <a:lvl1pPr>
              <a:defRPr/>
            </a:lvl1pPr>
            <a:extLst/>
          </a:lstStyle>
          <a:p>
            <a:pPr>
              <a:defRPr/>
            </a:pPr>
            <a:fld id="{1D4F5347-08A4-4AED-B634-E1B14E2A7C7F}" type="slidenum">
              <a:rPr lang="de-DE"/>
              <a:pPr>
                <a:defRPr/>
              </a:pPr>
              <a:t>‹Nr.›</a:t>
            </a:fld>
            <a:endParaRPr lang="de-DE"/>
          </a:p>
        </p:txBody>
      </p:sp>
    </p:spTree>
    <p:extLst>
      <p:ext uri="{BB962C8B-B14F-4D97-AF65-F5344CB8AC3E}">
        <p14:creationId xmlns:p14="http://schemas.microsoft.com/office/powerpoint/2010/main" val="2899271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1435608" y="274320"/>
            <a:ext cx="7498080" cy="1143000"/>
          </a:xfrm>
        </p:spPr>
        <p:txBody>
          <a:bodyPr/>
          <a:lstStyle>
            <a:extLst/>
          </a:lstStyle>
          <a:p>
            <a:r>
              <a:rPr lang="de-DE" smtClean="0"/>
              <a:t>Titelmasterformat durch Klicken bearbeiten</a:t>
            </a:r>
            <a:endParaRPr lang="en-US"/>
          </a:p>
        </p:txBody>
      </p:sp>
      <p:sp>
        <p:nvSpPr>
          <p:cNvPr id="3" name="Datumsplatzhalter 23"/>
          <p:cNvSpPr>
            <a:spLocks noGrp="1"/>
          </p:cNvSpPr>
          <p:nvPr>
            <p:ph type="dt" sz="half" idx="10"/>
          </p:nvPr>
        </p:nvSpPr>
        <p:spPr/>
        <p:txBody>
          <a:bodyPr/>
          <a:lstStyle>
            <a:lvl1pPr>
              <a:defRPr/>
            </a:lvl1pPr>
          </a:lstStyle>
          <a:p>
            <a:pPr>
              <a:defRPr/>
            </a:pPr>
            <a:r>
              <a:rPr lang="de-DE" smtClean="0"/>
              <a:t>Dez. 2012</a:t>
            </a:r>
            <a:endParaRPr lang="de-DE"/>
          </a:p>
        </p:txBody>
      </p:sp>
      <p:sp>
        <p:nvSpPr>
          <p:cNvPr id="4" name="Fußzeilenplatzhalter 9"/>
          <p:cNvSpPr>
            <a:spLocks noGrp="1"/>
          </p:cNvSpPr>
          <p:nvPr>
            <p:ph type="ftr" sz="quarter" idx="11"/>
          </p:nvPr>
        </p:nvSpPr>
        <p:spPr/>
        <p:txBody>
          <a:bodyPr/>
          <a:lstStyle>
            <a:lvl1pPr>
              <a:defRPr/>
            </a:lvl1pPr>
          </a:lstStyle>
          <a:p>
            <a:pPr>
              <a:defRPr/>
            </a:pPr>
            <a:r>
              <a:rPr lang="de-DE" smtClean="0"/>
              <a:t>medienbibliothek-islam.de_Vorgehensweise_Setze dein Ziel im Leben</a:t>
            </a:r>
            <a:endParaRPr lang="de-DE"/>
          </a:p>
        </p:txBody>
      </p:sp>
      <p:sp>
        <p:nvSpPr>
          <p:cNvPr id="5" name="Foliennummernplatzhalter 21"/>
          <p:cNvSpPr>
            <a:spLocks noGrp="1"/>
          </p:cNvSpPr>
          <p:nvPr>
            <p:ph type="sldNum" sz="quarter" idx="12"/>
          </p:nvPr>
        </p:nvSpPr>
        <p:spPr/>
        <p:txBody>
          <a:bodyPr/>
          <a:lstStyle>
            <a:lvl1pPr>
              <a:defRPr/>
            </a:lvl1pPr>
          </a:lstStyle>
          <a:p>
            <a:pPr>
              <a:defRPr/>
            </a:pPr>
            <a:fld id="{0E8C027F-C3D8-496D-A2D0-5CEFAD0C935B}" type="slidenum">
              <a:rPr lang="de-DE"/>
              <a:pPr>
                <a:defRPr/>
              </a:pPr>
              <a:t>‹Nr.›</a:t>
            </a:fld>
            <a:endParaRPr lang="de-DE"/>
          </a:p>
        </p:txBody>
      </p:sp>
    </p:spTree>
    <p:extLst>
      <p:ext uri="{BB962C8B-B14F-4D97-AF65-F5344CB8AC3E}">
        <p14:creationId xmlns:p14="http://schemas.microsoft.com/office/powerpoint/2010/main" val="7326937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2" name="Rechteck 1"/>
          <p:cNvSpPr/>
          <p:nvPr/>
        </p:nvSpPr>
        <p:spPr>
          <a:xfrm>
            <a:off x="1014413" y="548680"/>
            <a:ext cx="8129587" cy="6237312"/>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3" name="Rechteck 2"/>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4" name="Datumsplatzhalter 1"/>
          <p:cNvSpPr>
            <a:spLocks noGrp="1"/>
          </p:cNvSpPr>
          <p:nvPr>
            <p:ph type="dt" sz="half" idx="10"/>
          </p:nvPr>
        </p:nvSpPr>
        <p:spPr/>
        <p:txBody>
          <a:bodyPr/>
          <a:lstStyle>
            <a:lvl1pPr>
              <a:defRPr/>
            </a:lvl1pPr>
            <a:extLst/>
          </a:lstStyle>
          <a:p>
            <a:pPr>
              <a:defRPr/>
            </a:pPr>
            <a:r>
              <a:rPr lang="de-DE" smtClean="0"/>
              <a:t>Dez. 2012</a:t>
            </a:r>
            <a:endParaRPr lang="de-DE"/>
          </a:p>
        </p:txBody>
      </p:sp>
      <p:sp>
        <p:nvSpPr>
          <p:cNvPr id="5" name="Fußzeilenplatzhalter 2"/>
          <p:cNvSpPr>
            <a:spLocks noGrp="1"/>
          </p:cNvSpPr>
          <p:nvPr>
            <p:ph type="ftr" sz="quarter" idx="11"/>
          </p:nvPr>
        </p:nvSpPr>
        <p:spPr/>
        <p:txBody>
          <a:bodyPr/>
          <a:lstStyle>
            <a:lvl1pPr>
              <a:defRPr/>
            </a:lvl1pPr>
            <a:extLst/>
          </a:lstStyle>
          <a:p>
            <a:pPr>
              <a:defRPr/>
            </a:pPr>
            <a:r>
              <a:rPr lang="de-DE" smtClean="0"/>
              <a:t>medienbibliothek-islam.de_Vorgehensweise_Setze dein Ziel im Leben</a:t>
            </a:r>
            <a:endParaRPr lang="de-DE"/>
          </a:p>
        </p:txBody>
      </p:sp>
      <p:sp>
        <p:nvSpPr>
          <p:cNvPr id="6" name="Foliennummernplatzhalter 3"/>
          <p:cNvSpPr>
            <a:spLocks noGrp="1"/>
          </p:cNvSpPr>
          <p:nvPr>
            <p:ph type="sldNum" sz="quarter" idx="12"/>
          </p:nvPr>
        </p:nvSpPr>
        <p:spPr/>
        <p:txBody>
          <a:bodyPr/>
          <a:lstStyle>
            <a:lvl1pPr>
              <a:defRPr/>
            </a:lvl1pPr>
            <a:extLst/>
          </a:lstStyle>
          <a:p>
            <a:pPr>
              <a:defRPr/>
            </a:pPr>
            <a:fld id="{0011E3C7-05E6-4D47-B3A9-6A136007119C}" type="slidenum">
              <a:rPr lang="de-DE"/>
              <a:pPr>
                <a:defRPr/>
              </a:pPr>
              <a:t>‹Nr.›</a:t>
            </a:fld>
            <a:endParaRPr lang="de-DE"/>
          </a:p>
        </p:txBody>
      </p:sp>
      <p:pic>
        <p:nvPicPr>
          <p:cNvPr id="7" name="Picture 7"/>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163" y="-26988"/>
            <a:ext cx="9205913" cy="1524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315256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lang="de-DE" smtClean="0"/>
              <a:t>Titelmasterformat durch Klicken bearbeiten</a:t>
            </a:r>
            <a:endParaRPr lang="en-US"/>
          </a:p>
        </p:txBody>
      </p:sp>
      <p:sp>
        <p:nvSpPr>
          <p:cNvPr id="3" name="Textplatzhalt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a:r>
              <a:rPr lang="de-DE" smtClean="0"/>
              <a:t>Textmasterformat bearbeiten</a:t>
            </a:r>
          </a:p>
        </p:txBody>
      </p:sp>
      <p:sp>
        <p:nvSpPr>
          <p:cNvPr id="4" name="Inhaltsplatzhalt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5" name="Datumsplatzhalter 4"/>
          <p:cNvSpPr>
            <a:spLocks noGrp="1"/>
          </p:cNvSpPr>
          <p:nvPr>
            <p:ph type="dt" sz="half" idx="10"/>
          </p:nvPr>
        </p:nvSpPr>
        <p:spPr/>
        <p:txBody>
          <a:bodyPr/>
          <a:lstStyle>
            <a:lvl1pPr>
              <a:defRPr/>
            </a:lvl1pPr>
            <a:extLst/>
          </a:lstStyle>
          <a:p>
            <a:pPr>
              <a:defRPr/>
            </a:pPr>
            <a:r>
              <a:rPr lang="de-DE" smtClean="0"/>
              <a:t>Dez. 2012</a:t>
            </a:r>
            <a:endParaRPr lang="de-DE"/>
          </a:p>
        </p:txBody>
      </p:sp>
      <p:sp>
        <p:nvSpPr>
          <p:cNvPr id="6" name="Fußzeilenplatzhalter 5"/>
          <p:cNvSpPr>
            <a:spLocks noGrp="1"/>
          </p:cNvSpPr>
          <p:nvPr>
            <p:ph type="ftr" sz="quarter" idx="11"/>
          </p:nvPr>
        </p:nvSpPr>
        <p:spPr/>
        <p:txBody>
          <a:bodyPr/>
          <a:lstStyle>
            <a:lvl1pPr>
              <a:defRPr/>
            </a:lvl1pPr>
            <a:extLst/>
          </a:lstStyle>
          <a:p>
            <a:pPr>
              <a:defRPr/>
            </a:pPr>
            <a:r>
              <a:rPr lang="de-DE" smtClean="0"/>
              <a:t>medienbibliothek-islam.de_Vorgehensweise_Setze dein Ziel im Leben</a:t>
            </a:r>
            <a:endParaRPr lang="de-DE"/>
          </a:p>
        </p:txBody>
      </p:sp>
      <p:sp>
        <p:nvSpPr>
          <p:cNvPr id="7" name="Foliennummernplatzhalter 6"/>
          <p:cNvSpPr>
            <a:spLocks noGrp="1"/>
          </p:cNvSpPr>
          <p:nvPr>
            <p:ph type="sldNum" sz="quarter" idx="12"/>
          </p:nvPr>
        </p:nvSpPr>
        <p:spPr/>
        <p:txBody>
          <a:bodyPr/>
          <a:lstStyle>
            <a:lvl1pPr>
              <a:defRPr/>
            </a:lvl1pPr>
            <a:extLst/>
          </a:lstStyle>
          <a:p>
            <a:pPr>
              <a:defRPr/>
            </a:pPr>
            <a:fld id="{1C419251-9168-48E0-8C3C-7C9D2386FD08}" type="slidenum">
              <a:rPr lang="de-DE"/>
              <a:pPr>
                <a:defRPr/>
              </a:pPr>
              <a:t>‹Nr.›</a:t>
            </a:fld>
            <a:endParaRPr lang="de-DE"/>
          </a:p>
        </p:txBody>
      </p:sp>
    </p:spTree>
    <p:extLst>
      <p:ext uri="{BB962C8B-B14F-4D97-AF65-F5344CB8AC3E}">
        <p14:creationId xmlns:p14="http://schemas.microsoft.com/office/powerpoint/2010/main" val="20257522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it Überschrift">
    <p:spTree>
      <p:nvGrpSpPr>
        <p:cNvPr id="1" name=""/>
        <p:cNvGrpSpPr/>
        <p:nvPr/>
      </p:nvGrpSpPr>
      <p:grpSpPr>
        <a:xfrm>
          <a:off x="0" y="0"/>
          <a:ext cx="0" cy="0"/>
          <a:chOff x="0" y="0"/>
          <a:chExt cx="0" cy="0"/>
        </a:xfrm>
      </p:grpSpPr>
      <p:sp>
        <p:nvSpPr>
          <p:cNvPr id="5" name="Rechteck 4"/>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tIns="274320">
            <a:normAutofit/>
          </a:bodyPr>
          <a:lstStyle>
            <a:extLst/>
          </a:lstStyle>
          <a:p>
            <a:pPr indent="-283464">
              <a:lnSpc>
                <a:spcPts val="3000"/>
              </a:lnSpc>
              <a:spcBef>
                <a:spcPts val="600"/>
              </a:spcBef>
              <a:buClr>
                <a:schemeClr val="accent1"/>
              </a:buClr>
              <a:buSzPct val="80000"/>
              <a:buFont typeface="Wingdings 2"/>
              <a:buNone/>
              <a:defRPr/>
            </a:pPr>
            <a:endParaRPr lang="en-US" sz="3200">
              <a:latin typeface="+mn-lt"/>
            </a:endParaRPr>
          </a:p>
        </p:txBody>
      </p:sp>
      <p:sp>
        <p:nvSpPr>
          <p:cNvPr id="6" name="Flussdiagramm: Prozess 5"/>
          <p:cNvSpPr/>
          <p:nvPr/>
        </p:nvSpPr>
        <p:spPr>
          <a:xfrm rot="19468671">
            <a:off x="396875" y="954088"/>
            <a:ext cx="685800" cy="204787"/>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7" name="Flussdiagramm: Prozess 6"/>
          <p:cNvSpPr/>
          <p:nvPr/>
        </p:nvSpPr>
        <p:spPr>
          <a:xfrm rot="2103354" flipH="1">
            <a:off x="5003800" y="936625"/>
            <a:ext cx="649288" cy="204788"/>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2" name="Titel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lang="de-DE" smtClean="0"/>
              <a:t>Titelmasterformat durch Klicken bearbeiten</a:t>
            </a:r>
            <a:endParaRPr lang="en-US"/>
          </a:p>
        </p:txBody>
      </p:sp>
      <p:sp>
        <p:nvSpPr>
          <p:cNvPr id="3" name="Bildplatzhalt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tIns="274320">
            <a:normAutofit/>
          </a:bodyPr>
          <a:lstStyle>
            <a:lvl1pPr indent="0">
              <a:buNone/>
              <a:defRPr sz="3200"/>
            </a:lvl1pPr>
            <a:extLst/>
          </a:lstStyle>
          <a:p>
            <a:pPr lvl="0"/>
            <a:r>
              <a:rPr lang="de-DE" noProof="0" smtClean="0"/>
              <a:t>Bild durch Klicken auf Symbol hinzufügen</a:t>
            </a:r>
            <a:endParaRPr lang="en-US" noProof="0" dirty="0"/>
          </a:p>
        </p:txBody>
      </p:sp>
      <p:sp>
        <p:nvSpPr>
          <p:cNvPr id="4" name="Textplatzhalt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a:r>
              <a:rPr lang="de-DE" smtClean="0"/>
              <a:t>Textmasterformat bearbeiten</a:t>
            </a:r>
          </a:p>
        </p:txBody>
      </p:sp>
      <p:sp>
        <p:nvSpPr>
          <p:cNvPr id="8" name="Datumsplatzhalter 4"/>
          <p:cNvSpPr>
            <a:spLocks noGrp="1"/>
          </p:cNvSpPr>
          <p:nvPr>
            <p:ph type="dt" sz="half" idx="10"/>
          </p:nvPr>
        </p:nvSpPr>
        <p:spPr/>
        <p:txBody>
          <a:bodyPr/>
          <a:lstStyle>
            <a:lvl1pPr>
              <a:defRPr/>
            </a:lvl1pPr>
            <a:extLst/>
          </a:lstStyle>
          <a:p>
            <a:pPr>
              <a:defRPr/>
            </a:pPr>
            <a:r>
              <a:rPr lang="de-DE" smtClean="0"/>
              <a:t>Dez. 2012</a:t>
            </a:r>
            <a:endParaRPr lang="de-DE"/>
          </a:p>
        </p:txBody>
      </p:sp>
      <p:sp>
        <p:nvSpPr>
          <p:cNvPr id="9" name="Fußzeilenplatzhalter 5"/>
          <p:cNvSpPr>
            <a:spLocks noGrp="1"/>
          </p:cNvSpPr>
          <p:nvPr>
            <p:ph type="ftr" sz="quarter" idx="11"/>
          </p:nvPr>
        </p:nvSpPr>
        <p:spPr/>
        <p:txBody>
          <a:bodyPr/>
          <a:lstStyle>
            <a:lvl1pPr>
              <a:defRPr/>
            </a:lvl1pPr>
            <a:extLst/>
          </a:lstStyle>
          <a:p>
            <a:pPr>
              <a:defRPr/>
            </a:pPr>
            <a:r>
              <a:rPr lang="de-DE" smtClean="0"/>
              <a:t>medienbibliothek-islam.de_Vorgehensweise_Setze dein Ziel im Leben</a:t>
            </a:r>
            <a:endParaRPr lang="de-DE"/>
          </a:p>
        </p:txBody>
      </p:sp>
      <p:sp>
        <p:nvSpPr>
          <p:cNvPr id="10" name="Foliennummernplatzhalter 6"/>
          <p:cNvSpPr>
            <a:spLocks noGrp="1"/>
          </p:cNvSpPr>
          <p:nvPr>
            <p:ph type="sldNum" sz="quarter" idx="12"/>
          </p:nvPr>
        </p:nvSpPr>
        <p:spPr/>
        <p:txBody>
          <a:bodyPr/>
          <a:lstStyle>
            <a:lvl1pPr>
              <a:defRPr/>
            </a:lvl1pPr>
            <a:extLst/>
          </a:lstStyle>
          <a:p>
            <a:pPr>
              <a:defRPr/>
            </a:pPr>
            <a:fld id="{465C1165-5391-403C-AD87-2B0DB8719B30}" type="slidenum">
              <a:rPr lang="de-DE"/>
              <a:pPr>
                <a:defRPr/>
              </a:pPr>
              <a:t>‹Nr.›</a:t>
            </a:fld>
            <a:endParaRPr lang="de-DE"/>
          </a:p>
        </p:txBody>
      </p:sp>
    </p:spTree>
    <p:extLst>
      <p:ext uri="{BB962C8B-B14F-4D97-AF65-F5344CB8AC3E}">
        <p14:creationId xmlns:p14="http://schemas.microsoft.com/office/powerpoint/2010/main" val="40244404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Kreis 6"/>
          <p:cNvSpPr/>
          <p:nvPr/>
        </p:nvSpPr>
        <p:spPr>
          <a:xfrm>
            <a:off x="-815975" y="-815975"/>
            <a:ext cx="1638300" cy="1638300"/>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8" name="Ellipse 7"/>
          <p:cNvSpPr/>
          <p:nvPr/>
        </p:nvSpPr>
        <p:spPr>
          <a:xfrm>
            <a:off x="168275" y="20638"/>
            <a:ext cx="1703388" cy="1703387"/>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1" name="Rad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2" name="Rechteck 11"/>
          <p:cNvSpPr/>
          <p:nvPr/>
        </p:nvSpPr>
        <p:spPr>
          <a:xfrm>
            <a:off x="1012825" y="620688"/>
            <a:ext cx="8131175" cy="6237312"/>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5" name="Titelplatzhalter 4"/>
          <p:cNvSpPr>
            <a:spLocks noGrp="1"/>
          </p:cNvSpPr>
          <p:nvPr>
            <p:ph type="title"/>
          </p:nvPr>
        </p:nvSpPr>
        <p:spPr>
          <a:xfrm>
            <a:off x="1435100" y="274638"/>
            <a:ext cx="7499350" cy="1143000"/>
          </a:xfrm>
          <a:prstGeom prst="rect">
            <a:avLst/>
          </a:prstGeom>
        </p:spPr>
        <p:txBody>
          <a:bodyPr anchor="ctr">
            <a:normAutofit/>
          </a:bodyPr>
          <a:lstStyle>
            <a:extLst/>
          </a:lstStyle>
          <a:p>
            <a:r>
              <a:rPr lang="de-DE" smtClean="0"/>
              <a:t>Titelmasterformat durch Klicken bearbeiten</a:t>
            </a:r>
            <a:endParaRPr lang="en-US"/>
          </a:p>
        </p:txBody>
      </p:sp>
      <p:sp>
        <p:nvSpPr>
          <p:cNvPr id="1033" name="Textplatzhalter 8"/>
          <p:cNvSpPr>
            <a:spLocks noGrp="1"/>
          </p:cNvSpPr>
          <p:nvPr>
            <p:ph type="body" idx="1"/>
          </p:nvPr>
        </p:nvSpPr>
        <p:spPr bwMode="auto">
          <a:xfrm>
            <a:off x="1435100" y="1447800"/>
            <a:ext cx="749935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smtClean="0"/>
              <a:t>Textmasterformat bearbeiten</a:t>
            </a:r>
          </a:p>
          <a:p>
            <a:pPr lvl="1"/>
            <a:r>
              <a:rPr lang="de-DE" altLang="de-DE" smtClean="0"/>
              <a:t>Zweite Ebene</a:t>
            </a:r>
          </a:p>
          <a:p>
            <a:pPr lvl="2"/>
            <a:r>
              <a:rPr lang="de-DE" altLang="de-DE" smtClean="0"/>
              <a:t>Dritte Ebene</a:t>
            </a:r>
          </a:p>
          <a:p>
            <a:pPr lvl="3"/>
            <a:r>
              <a:rPr lang="de-DE" altLang="de-DE" smtClean="0"/>
              <a:t>Vierte Ebene</a:t>
            </a:r>
          </a:p>
          <a:p>
            <a:pPr lvl="4"/>
            <a:r>
              <a:rPr lang="de-DE" altLang="de-DE" smtClean="0"/>
              <a:t>Fünfte Ebene</a:t>
            </a:r>
            <a:endParaRPr lang="en-US" altLang="de-DE" smtClean="0"/>
          </a:p>
        </p:txBody>
      </p:sp>
      <p:sp>
        <p:nvSpPr>
          <p:cNvPr id="24" name="Datumsplatzhalt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smtClean="0">
                <a:solidFill>
                  <a:schemeClr val="bg2">
                    <a:shade val="50000"/>
                    <a:satMod val="200000"/>
                  </a:schemeClr>
                </a:solidFill>
                <a:latin typeface="Arial" charset="0"/>
              </a:defRPr>
            </a:lvl1pPr>
            <a:extLst/>
          </a:lstStyle>
          <a:p>
            <a:pPr>
              <a:defRPr/>
            </a:pPr>
            <a:r>
              <a:rPr lang="de-DE" smtClean="0"/>
              <a:t>Dez. 2012</a:t>
            </a:r>
            <a:endParaRPr lang="de-DE"/>
          </a:p>
        </p:txBody>
      </p:sp>
      <p:sp>
        <p:nvSpPr>
          <p:cNvPr id="10" name="Fußzeilenplatzhalt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smtClean="0">
                <a:solidFill>
                  <a:schemeClr val="bg2">
                    <a:shade val="50000"/>
                    <a:satMod val="200000"/>
                  </a:schemeClr>
                </a:solidFill>
                <a:effectLst/>
                <a:latin typeface="Arial" charset="0"/>
              </a:defRPr>
            </a:lvl1pPr>
            <a:extLst/>
          </a:lstStyle>
          <a:p>
            <a:pPr>
              <a:defRPr/>
            </a:pPr>
            <a:r>
              <a:rPr lang="de-DE" smtClean="0"/>
              <a:t>medienbibliothek-islam.de_Vorgehensweise_Setze dein Ziel im Leben</a:t>
            </a:r>
            <a:endParaRPr lang="de-DE"/>
          </a:p>
        </p:txBody>
      </p:sp>
      <p:sp>
        <p:nvSpPr>
          <p:cNvPr id="22" name="Foliennummernplatzhalter 21"/>
          <p:cNvSpPr>
            <a:spLocks noGrp="1"/>
          </p:cNvSpPr>
          <p:nvPr>
            <p:ph type="sldNum" sz="quarter" idx="4"/>
          </p:nvPr>
        </p:nvSpPr>
        <p:spPr>
          <a:xfrm>
            <a:off x="8613775" y="6305550"/>
            <a:ext cx="457200" cy="476250"/>
          </a:xfrm>
          <a:prstGeom prst="rect">
            <a:avLst/>
          </a:prstGeom>
        </p:spPr>
        <p:txBody>
          <a:bodyPr anchor="b"/>
          <a:lstStyle>
            <a:lvl1pPr algn="ctr" eaLnBrk="1" latinLnBrk="0" hangingPunct="1">
              <a:defRPr kumimoji="0" sz="1200" smtClean="0">
                <a:solidFill>
                  <a:schemeClr val="bg2">
                    <a:shade val="50000"/>
                    <a:satMod val="200000"/>
                  </a:schemeClr>
                </a:solidFill>
                <a:effectLst/>
                <a:latin typeface="Arial" charset="0"/>
              </a:defRPr>
            </a:lvl1pPr>
            <a:extLst/>
          </a:lstStyle>
          <a:p>
            <a:pPr>
              <a:defRPr/>
            </a:pPr>
            <a:fld id="{2354762B-07E3-4814-9381-8901A4F714A5}" type="slidenum">
              <a:rPr lang="de-DE"/>
              <a:pPr>
                <a:defRPr/>
              </a:pPr>
              <a:t>‹Nr.›</a:t>
            </a:fld>
            <a:endParaRPr lang="de-DE"/>
          </a:p>
        </p:txBody>
      </p:sp>
      <p:sp>
        <p:nvSpPr>
          <p:cNvPr id="15" name="Rechteck 14"/>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pic>
        <p:nvPicPr>
          <p:cNvPr id="13" name="Picture 7"/>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30163" y="-26988"/>
            <a:ext cx="9205913" cy="1524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3683" r:id="rId1"/>
    <p:sldLayoutId id="2147483678" r:id="rId2"/>
    <p:sldLayoutId id="2147483684" r:id="rId3"/>
    <p:sldLayoutId id="2147483679" r:id="rId4"/>
    <p:sldLayoutId id="2147483685" r:id="rId5"/>
    <p:sldLayoutId id="2147483680" r:id="rId6"/>
    <p:sldLayoutId id="2147483686" r:id="rId7"/>
    <p:sldLayoutId id="2147483687" r:id="rId8"/>
    <p:sldLayoutId id="2147483688" r:id="rId9"/>
    <p:sldLayoutId id="2147483681" r:id="rId10"/>
    <p:sldLayoutId id="2147483682" r:id="rId11"/>
  </p:sldLayoutIdLst>
  <p:hf sldNum="0" hdr="0" dt="0"/>
  <p:txStyles>
    <p:titleStyle>
      <a:lvl1pPr algn="l" rtl="0" fontAlgn="base">
        <a:spcBef>
          <a:spcPct val="0"/>
        </a:spcBef>
        <a:spcAft>
          <a:spcPct val="0"/>
        </a:spcAft>
        <a:defRPr sz="4300" kern="1200">
          <a:solidFill>
            <a:srgbClr val="1E2124"/>
          </a:solidFill>
          <a:effectLst>
            <a:outerShdw blurRad="50000" dist="30000" dir="5400000" algn="tl" rotWithShape="0">
              <a:srgbClr val="000000">
                <a:alpha val="30000"/>
              </a:srgbClr>
            </a:outerShdw>
          </a:effectLst>
          <a:latin typeface="+mj-lt"/>
          <a:ea typeface="+mj-ea"/>
          <a:cs typeface="+mj-cs"/>
        </a:defRPr>
      </a:lvl1pPr>
      <a:lvl2pPr algn="l" rtl="0" fontAlgn="base">
        <a:spcBef>
          <a:spcPct val="0"/>
        </a:spcBef>
        <a:spcAft>
          <a:spcPct val="0"/>
        </a:spcAft>
        <a:defRPr sz="4300">
          <a:solidFill>
            <a:srgbClr val="1E2124"/>
          </a:solidFill>
          <a:latin typeface="Georgia" pitchFamily="18" charset="0"/>
        </a:defRPr>
      </a:lvl2pPr>
      <a:lvl3pPr algn="l" rtl="0" fontAlgn="base">
        <a:spcBef>
          <a:spcPct val="0"/>
        </a:spcBef>
        <a:spcAft>
          <a:spcPct val="0"/>
        </a:spcAft>
        <a:defRPr sz="4300">
          <a:solidFill>
            <a:srgbClr val="1E2124"/>
          </a:solidFill>
          <a:latin typeface="Georgia" pitchFamily="18" charset="0"/>
        </a:defRPr>
      </a:lvl3pPr>
      <a:lvl4pPr algn="l" rtl="0" fontAlgn="base">
        <a:spcBef>
          <a:spcPct val="0"/>
        </a:spcBef>
        <a:spcAft>
          <a:spcPct val="0"/>
        </a:spcAft>
        <a:defRPr sz="4300">
          <a:solidFill>
            <a:srgbClr val="1E2124"/>
          </a:solidFill>
          <a:latin typeface="Georgia" pitchFamily="18" charset="0"/>
        </a:defRPr>
      </a:lvl4pPr>
      <a:lvl5pPr algn="l" rtl="0" fontAlgn="base">
        <a:spcBef>
          <a:spcPct val="0"/>
        </a:spcBef>
        <a:spcAft>
          <a:spcPct val="0"/>
        </a:spcAft>
        <a:defRPr sz="4300">
          <a:solidFill>
            <a:srgbClr val="1E2124"/>
          </a:solidFill>
          <a:latin typeface="Georgia" pitchFamily="18" charset="0"/>
        </a:defRPr>
      </a:lvl5pPr>
      <a:lvl6pPr marL="457200" algn="l" rtl="0" fontAlgn="base">
        <a:spcBef>
          <a:spcPct val="0"/>
        </a:spcBef>
        <a:spcAft>
          <a:spcPct val="0"/>
        </a:spcAft>
        <a:defRPr sz="4300">
          <a:solidFill>
            <a:srgbClr val="1E2124"/>
          </a:solidFill>
          <a:latin typeface="Georgia" pitchFamily="18" charset="0"/>
        </a:defRPr>
      </a:lvl6pPr>
      <a:lvl7pPr marL="914400" algn="l" rtl="0" fontAlgn="base">
        <a:spcBef>
          <a:spcPct val="0"/>
        </a:spcBef>
        <a:spcAft>
          <a:spcPct val="0"/>
        </a:spcAft>
        <a:defRPr sz="4300">
          <a:solidFill>
            <a:srgbClr val="1E2124"/>
          </a:solidFill>
          <a:latin typeface="Georgia" pitchFamily="18" charset="0"/>
        </a:defRPr>
      </a:lvl7pPr>
      <a:lvl8pPr marL="1371600" algn="l" rtl="0" fontAlgn="base">
        <a:spcBef>
          <a:spcPct val="0"/>
        </a:spcBef>
        <a:spcAft>
          <a:spcPct val="0"/>
        </a:spcAft>
        <a:defRPr sz="4300">
          <a:solidFill>
            <a:srgbClr val="1E2124"/>
          </a:solidFill>
          <a:latin typeface="Georgia" pitchFamily="18" charset="0"/>
        </a:defRPr>
      </a:lvl8pPr>
      <a:lvl9pPr marL="1828800" algn="l" rtl="0" fontAlgn="base">
        <a:spcBef>
          <a:spcPct val="0"/>
        </a:spcBef>
        <a:spcAft>
          <a:spcPct val="0"/>
        </a:spcAft>
        <a:defRPr sz="4300">
          <a:solidFill>
            <a:srgbClr val="1E2124"/>
          </a:solidFill>
          <a:latin typeface="Georgia" pitchFamily="18" charset="0"/>
        </a:defRPr>
      </a:lvl9pPr>
      <a:extLst/>
    </p:titleStyle>
    <p:bodyStyle>
      <a:lvl1pPr marL="365125" indent="-282575" algn="l" rtl="0" fontAlgn="base">
        <a:spcBef>
          <a:spcPts val="60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639763" indent="-236538" algn="l" rtl="0" fontAlgn="base">
        <a:spcBef>
          <a:spcPts val="550"/>
        </a:spcBef>
        <a:spcAft>
          <a:spcPct val="0"/>
        </a:spcAft>
        <a:buClr>
          <a:schemeClr val="accent1"/>
        </a:buClr>
        <a:buFont typeface="Verdana" pitchFamily="34" charset="0"/>
        <a:buChar char="◦"/>
        <a:defRPr sz="2800" kern="1200">
          <a:solidFill>
            <a:schemeClr val="tx1"/>
          </a:solidFill>
          <a:latin typeface="+mn-lt"/>
          <a:ea typeface="+mn-ea"/>
          <a:cs typeface="+mn-cs"/>
        </a:defRPr>
      </a:lvl2pPr>
      <a:lvl3pPr marL="885825" indent="-228600" algn="l" rtl="0" fontAlgn="base">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096963" indent="-173038" algn="l" rtl="0" fontAlgn="base">
        <a:spcBef>
          <a:spcPct val="20000"/>
        </a:spcBef>
        <a:spcAft>
          <a:spcPct val="0"/>
        </a:spcAft>
        <a:buClr>
          <a:srgbClr val="7A6A60"/>
        </a:buClr>
        <a:buFont typeface="Wingdings 2" pitchFamily="18" charset="2"/>
        <a:buChar char=""/>
        <a:defRPr sz="2000" kern="1200">
          <a:solidFill>
            <a:schemeClr val="tx1"/>
          </a:solidFill>
          <a:latin typeface="+mn-lt"/>
          <a:ea typeface="+mn-ea"/>
          <a:cs typeface="+mn-cs"/>
        </a:defRPr>
      </a:lvl4pPr>
      <a:lvl5pPr marL="1296988" indent="-182563" algn="l" rtl="0" fontAlgn="base">
        <a:spcBef>
          <a:spcPct val="20000"/>
        </a:spcBef>
        <a:spcAft>
          <a:spcPct val="0"/>
        </a:spcAft>
        <a:buClr>
          <a:srgbClr val="B4936D"/>
        </a:buClr>
        <a:buFont typeface="Wingdings 2" pitchFamily="18" charset="2"/>
        <a:buChar char=""/>
        <a:defRPr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islam-leben.de/"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slideLayout" Target="../slideLayouts/slideLayout8.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431925" y="1266825"/>
            <a:ext cx="7407275" cy="1471613"/>
          </a:xfrm>
        </p:spPr>
        <p:txBody>
          <a:bodyPr>
            <a:normAutofit fontScale="90000"/>
          </a:bodyPr>
          <a:lstStyle/>
          <a:p>
            <a:pPr fontAlgn="auto">
              <a:spcAft>
                <a:spcPts val="0"/>
              </a:spcAft>
              <a:defRPr/>
            </a:pPr>
            <a:r>
              <a:rPr lang="de-DE" dirty="0" smtClean="0">
                <a:solidFill>
                  <a:schemeClr val="tx2">
                    <a:satMod val="130000"/>
                  </a:schemeClr>
                </a:solidFill>
              </a:rPr>
              <a:t/>
            </a:r>
            <a:br>
              <a:rPr lang="de-DE" dirty="0" smtClean="0">
                <a:solidFill>
                  <a:schemeClr val="tx2">
                    <a:satMod val="130000"/>
                  </a:schemeClr>
                </a:solidFill>
              </a:rPr>
            </a:br>
            <a:r>
              <a:rPr lang="de-DE" dirty="0">
                <a:solidFill>
                  <a:schemeClr val="tx2">
                    <a:satMod val="130000"/>
                  </a:schemeClr>
                </a:solidFill>
              </a:rPr>
              <a:t/>
            </a:r>
            <a:br>
              <a:rPr lang="de-DE" dirty="0">
                <a:solidFill>
                  <a:schemeClr val="tx2">
                    <a:satMod val="130000"/>
                  </a:schemeClr>
                </a:solidFill>
              </a:rPr>
            </a:br>
            <a:r>
              <a:rPr lang="de-DE" dirty="0" smtClean="0">
                <a:solidFill>
                  <a:schemeClr val="tx2">
                    <a:satMod val="130000"/>
                  </a:schemeClr>
                </a:solidFill>
              </a:rPr>
              <a:t/>
            </a:r>
            <a:br>
              <a:rPr lang="de-DE" dirty="0" smtClean="0">
                <a:solidFill>
                  <a:schemeClr val="tx2">
                    <a:satMod val="130000"/>
                  </a:schemeClr>
                </a:solidFill>
              </a:rPr>
            </a:br>
            <a:r>
              <a:rPr lang="de-DE" sz="3600" b="1" dirty="0" smtClean="0">
                <a:solidFill>
                  <a:srgbClr val="FB6D00"/>
                </a:solidFill>
                <a:latin typeface="Helvetica" panose="020B0604020202020204" pitchFamily="34" charset="0"/>
                <a:cs typeface="Helvetica" panose="020B0604020202020204" pitchFamily="34" charset="0"/>
              </a:rPr>
              <a:t>Medienbibliothek-islam.de</a:t>
            </a:r>
            <a:r>
              <a:rPr lang="de-DE" sz="3100" smtClean="0">
                <a:solidFill>
                  <a:schemeClr val="tx2">
                    <a:satMod val="130000"/>
                  </a:schemeClr>
                </a:solidFill>
              </a:rPr>
              <a:t/>
            </a:r>
            <a:br>
              <a:rPr lang="de-DE" sz="3100" smtClean="0">
                <a:solidFill>
                  <a:schemeClr val="tx2">
                    <a:satMod val="130000"/>
                  </a:schemeClr>
                </a:solidFill>
              </a:rPr>
            </a:br>
            <a:r>
              <a:rPr lang="de-DE" sz="4900" smtClean="0">
                <a:solidFill>
                  <a:schemeClr val="tx2">
                    <a:satMod val="130000"/>
                  </a:schemeClr>
                </a:solidFill>
              </a:rPr>
              <a:t>Setze </a:t>
            </a:r>
            <a:r>
              <a:rPr lang="de-DE" sz="4900" dirty="0">
                <a:solidFill>
                  <a:schemeClr val="tx2">
                    <a:satMod val="130000"/>
                  </a:schemeClr>
                </a:solidFill>
              </a:rPr>
              <a:t>dein Ziel im </a:t>
            </a:r>
            <a:r>
              <a:rPr lang="de-DE" sz="4900" dirty="0" smtClean="0">
                <a:solidFill>
                  <a:schemeClr val="tx2">
                    <a:satMod val="130000"/>
                  </a:schemeClr>
                </a:solidFill>
              </a:rPr>
              <a:t>Leben</a:t>
            </a:r>
            <a:endParaRPr lang="de-DE" sz="4400" dirty="0">
              <a:solidFill>
                <a:schemeClr val="tx2">
                  <a:satMod val="130000"/>
                </a:schemeClr>
              </a:solidFill>
            </a:endParaRPr>
          </a:p>
        </p:txBody>
      </p:sp>
      <p:sp>
        <p:nvSpPr>
          <p:cNvPr id="2051" name="Rectangle 3"/>
          <p:cNvSpPr>
            <a:spLocks noGrp="1" noChangeArrowheads="1"/>
          </p:cNvSpPr>
          <p:nvPr>
            <p:ph type="subTitle" idx="1"/>
          </p:nvPr>
        </p:nvSpPr>
        <p:spPr>
          <a:xfrm>
            <a:off x="1431925" y="2755900"/>
            <a:ext cx="7407275" cy="1752600"/>
          </a:xfrm>
        </p:spPr>
        <p:txBody>
          <a:bodyPr>
            <a:normAutofit/>
          </a:bodyPr>
          <a:lstStyle/>
          <a:p>
            <a:pPr fontAlgn="auto">
              <a:spcAft>
                <a:spcPts val="0"/>
              </a:spcAft>
              <a:buFont typeface="Wingdings 2"/>
              <a:buNone/>
              <a:defRPr/>
            </a:pPr>
            <a:r>
              <a:rPr lang="de-DE" sz="2800" dirty="0" smtClean="0"/>
              <a:t>Vorgehensweise zum Thema</a:t>
            </a:r>
            <a:endParaRPr lang="de-DE" sz="28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fontAlgn="auto">
              <a:spcAft>
                <a:spcPts val="0"/>
              </a:spcAft>
              <a:defRPr/>
            </a:pPr>
            <a:r>
              <a:rPr lang="de-DE" dirty="0">
                <a:solidFill>
                  <a:schemeClr val="tx2">
                    <a:satMod val="130000"/>
                  </a:schemeClr>
                </a:solidFill>
              </a:rPr>
              <a:t>Vorbereitung</a:t>
            </a:r>
          </a:p>
        </p:txBody>
      </p:sp>
      <p:sp>
        <p:nvSpPr>
          <p:cNvPr id="3075" name="Rectangle 3"/>
          <p:cNvSpPr>
            <a:spLocks noGrp="1" noChangeArrowheads="1"/>
          </p:cNvSpPr>
          <p:nvPr>
            <p:ph idx="1"/>
          </p:nvPr>
        </p:nvSpPr>
        <p:spPr>
          <a:xfrm>
            <a:off x="1435100" y="1447800"/>
            <a:ext cx="7600950" cy="4800600"/>
          </a:xfrm>
        </p:spPr>
        <p:txBody>
          <a:bodyPr>
            <a:normAutofit fontScale="92500" lnSpcReduction="10000"/>
          </a:bodyPr>
          <a:lstStyle/>
          <a:p>
            <a:pPr marL="365760" indent="-283464" fontAlgn="auto">
              <a:lnSpc>
                <a:spcPct val="90000"/>
              </a:lnSpc>
              <a:spcAft>
                <a:spcPts val="0"/>
              </a:spcAft>
              <a:buFontTx/>
              <a:buNone/>
              <a:defRPr/>
            </a:pPr>
            <a:r>
              <a:rPr lang="de-DE" sz="2400" dirty="0" smtClean="0"/>
              <a:t>Du benötigst: </a:t>
            </a:r>
            <a:endParaRPr lang="de-DE" sz="700" dirty="0" smtClean="0"/>
          </a:p>
          <a:p>
            <a:pPr marL="365760" indent="-283464" fontAlgn="auto">
              <a:lnSpc>
                <a:spcPct val="90000"/>
              </a:lnSpc>
              <a:spcAft>
                <a:spcPts val="0"/>
              </a:spcAft>
              <a:buFontTx/>
              <a:buNone/>
              <a:defRPr/>
            </a:pPr>
            <a:endParaRPr lang="de-DE" sz="500" dirty="0"/>
          </a:p>
          <a:p>
            <a:pPr marL="365760" indent="-283464" algn="just" fontAlgn="auto">
              <a:lnSpc>
                <a:spcPct val="90000"/>
              </a:lnSpc>
              <a:spcAft>
                <a:spcPts val="0"/>
              </a:spcAft>
              <a:buFont typeface="Wingdings" pitchFamily="2" charset="2"/>
              <a:buChar char="v"/>
              <a:defRPr/>
            </a:pPr>
            <a:r>
              <a:rPr lang="de-DE" sz="2400" b="1" dirty="0"/>
              <a:t>Für deine </a:t>
            </a:r>
            <a:r>
              <a:rPr lang="de-DE" sz="2400" b="1" dirty="0" smtClean="0"/>
              <a:t>Wanddekoration: </a:t>
            </a:r>
          </a:p>
          <a:p>
            <a:pPr marL="640080" lvl="1" indent="-237744" algn="just" fontAlgn="auto">
              <a:lnSpc>
                <a:spcPct val="90000"/>
              </a:lnSpc>
              <a:spcAft>
                <a:spcPts val="0"/>
              </a:spcAft>
              <a:buFont typeface="Wingdings" pitchFamily="2" charset="2"/>
              <a:buChar char="ü"/>
              <a:defRPr/>
            </a:pPr>
            <a:r>
              <a:rPr lang="de-DE" sz="2000" dirty="0" smtClean="0"/>
              <a:t>Tonpapier </a:t>
            </a:r>
            <a:r>
              <a:rPr lang="de-DE" sz="2000" dirty="0"/>
              <a:t>A3 + Deko-Vorlagen + Stifte, Klebestifte, </a:t>
            </a:r>
            <a:r>
              <a:rPr lang="de-DE" sz="2000" dirty="0" err="1" smtClean="0"/>
              <a:t>Tesa</a:t>
            </a:r>
            <a:endParaRPr lang="de-DE" sz="2000" dirty="0" smtClean="0"/>
          </a:p>
          <a:p>
            <a:pPr marL="402336" lvl="1" indent="0" algn="just" fontAlgn="auto">
              <a:lnSpc>
                <a:spcPct val="90000"/>
              </a:lnSpc>
              <a:spcAft>
                <a:spcPts val="0"/>
              </a:spcAft>
              <a:buFont typeface="Verdana"/>
              <a:buNone/>
              <a:defRPr/>
            </a:pPr>
            <a:endParaRPr lang="de-DE" sz="2000" dirty="0" smtClean="0"/>
          </a:p>
          <a:p>
            <a:pPr marL="365760" indent="-283464" algn="just" fontAlgn="auto">
              <a:lnSpc>
                <a:spcPct val="90000"/>
              </a:lnSpc>
              <a:spcAft>
                <a:spcPts val="0"/>
              </a:spcAft>
              <a:buFont typeface="Wingdings" pitchFamily="2" charset="2"/>
              <a:buChar char="v"/>
              <a:defRPr/>
            </a:pPr>
            <a:r>
              <a:rPr lang="de-DE" sz="2400" b="1" dirty="0" smtClean="0"/>
              <a:t>Für </a:t>
            </a:r>
            <a:r>
              <a:rPr lang="de-DE" sz="2400" b="1" dirty="0"/>
              <a:t>den Vortrag:</a:t>
            </a:r>
          </a:p>
          <a:p>
            <a:pPr marL="640080" lvl="1" indent="-237744" algn="just" fontAlgn="auto">
              <a:lnSpc>
                <a:spcPct val="90000"/>
              </a:lnSpc>
              <a:spcAft>
                <a:spcPts val="0"/>
              </a:spcAft>
              <a:buFont typeface="Wingdings" pitchFamily="2" charset="2"/>
              <a:buChar char="ü"/>
              <a:defRPr/>
            </a:pPr>
            <a:r>
              <a:rPr lang="de-DE" sz="2000" dirty="0"/>
              <a:t>Laptop + deine </a:t>
            </a:r>
            <a:r>
              <a:rPr lang="de-DE" sz="2000" dirty="0" smtClean="0"/>
              <a:t>PowerPoint Präsentation</a:t>
            </a:r>
          </a:p>
          <a:p>
            <a:pPr marL="402336" lvl="1" indent="0" algn="just" fontAlgn="auto">
              <a:lnSpc>
                <a:spcPct val="90000"/>
              </a:lnSpc>
              <a:spcAft>
                <a:spcPts val="0"/>
              </a:spcAft>
              <a:buFont typeface="Verdana"/>
              <a:buNone/>
              <a:defRPr/>
            </a:pPr>
            <a:endParaRPr lang="de-DE" sz="2000" dirty="0"/>
          </a:p>
          <a:p>
            <a:pPr marL="365760" indent="-283464" algn="just" fontAlgn="auto">
              <a:lnSpc>
                <a:spcPct val="90000"/>
              </a:lnSpc>
              <a:spcAft>
                <a:spcPts val="0"/>
              </a:spcAft>
              <a:buFont typeface="Wingdings" pitchFamily="2" charset="2"/>
              <a:buChar char="v"/>
              <a:defRPr/>
            </a:pPr>
            <a:r>
              <a:rPr lang="de-DE" sz="2400" b="1" dirty="0"/>
              <a:t>Für deine Praktische </a:t>
            </a:r>
            <a:r>
              <a:rPr lang="de-DE" sz="2400" b="1" dirty="0" smtClean="0"/>
              <a:t>Aufgabe 1:</a:t>
            </a:r>
            <a:endParaRPr lang="de-DE" sz="2400" b="1" dirty="0"/>
          </a:p>
          <a:p>
            <a:pPr marL="640080" lvl="1" indent="-237744" algn="just" fontAlgn="auto">
              <a:lnSpc>
                <a:spcPct val="90000"/>
              </a:lnSpc>
              <a:spcAft>
                <a:spcPts val="0"/>
              </a:spcAft>
              <a:buFont typeface="Wingdings" pitchFamily="2" charset="2"/>
              <a:buChar char="ü"/>
              <a:defRPr/>
            </a:pPr>
            <a:r>
              <a:rPr lang="de-DE" sz="2000" dirty="0"/>
              <a:t>Ein schönes Blatt + </a:t>
            </a:r>
            <a:r>
              <a:rPr lang="de-DE" sz="2000" dirty="0" smtClean="0"/>
              <a:t>Briefwachs (zum Versiegeln) </a:t>
            </a:r>
          </a:p>
          <a:p>
            <a:pPr marL="402336" lvl="1" indent="0" algn="just" fontAlgn="auto">
              <a:lnSpc>
                <a:spcPct val="90000"/>
              </a:lnSpc>
              <a:spcAft>
                <a:spcPts val="0"/>
              </a:spcAft>
              <a:buFont typeface="Verdana"/>
              <a:buNone/>
              <a:defRPr/>
            </a:pPr>
            <a:endParaRPr lang="de-DE" sz="2000" dirty="0"/>
          </a:p>
          <a:p>
            <a:pPr marL="365760" indent="-283464" algn="just" fontAlgn="auto">
              <a:lnSpc>
                <a:spcPct val="90000"/>
              </a:lnSpc>
              <a:spcAft>
                <a:spcPts val="0"/>
              </a:spcAft>
              <a:buFont typeface="Wingdings" pitchFamily="2" charset="2"/>
              <a:buChar char="v"/>
              <a:defRPr/>
            </a:pPr>
            <a:r>
              <a:rPr lang="de-DE" sz="2400" b="1" dirty="0"/>
              <a:t>Für deine Praktische Aufgabe 2:</a:t>
            </a:r>
          </a:p>
          <a:p>
            <a:pPr marL="640080" lvl="1" indent="-237744" algn="just" fontAlgn="auto">
              <a:lnSpc>
                <a:spcPct val="90000"/>
              </a:lnSpc>
              <a:spcAft>
                <a:spcPts val="0"/>
              </a:spcAft>
              <a:buFont typeface="Wingdings" pitchFamily="2" charset="2"/>
              <a:buChar char="ü"/>
              <a:defRPr/>
            </a:pPr>
            <a:r>
              <a:rPr lang="de-DE" sz="2000" dirty="0"/>
              <a:t>Ein schließbares Notizbuch, </a:t>
            </a:r>
            <a:r>
              <a:rPr lang="de-DE" sz="2000" dirty="0" smtClean="0"/>
              <a:t>Kopie Vorlagen, </a:t>
            </a:r>
            <a:r>
              <a:rPr lang="de-DE" sz="2000" dirty="0"/>
              <a:t>Stifte, Kleber; ein Exemplar als fertige Vorlage und </a:t>
            </a:r>
            <a:r>
              <a:rPr lang="de-DE" sz="2000" dirty="0" smtClean="0"/>
              <a:t>evtl. eine Schneidemaschine oder Scheren</a:t>
            </a:r>
            <a:r>
              <a:rPr lang="de-DE" sz="2000" dirty="0" smtClean="0">
                <a:sym typeface="Wingdings" pitchFamily="2" charset="2"/>
              </a:rPr>
              <a:t></a:t>
            </a:r>
            <a:endParaRPr lang="de-DE" sz="2000" dirty="0"/>
          </a:p>
          <a:p>
            <a:pPr marL="365760" indent="-283464" fontAlgn="auto">
              <a:lnSpc>
                <a:spcPct val="90000"/>
              </a:lnSpc>
              <a:spcAft>
                <a:spcPts val="0"/>
              </a:spcAft>
              <a:buFontTx/>
              <a:buNone/>
              <a:defRPr/>
            </a:pPr>
            <a:endParaRPr lang="de-DE" sz="2400" dirty="0"/>
          </a:p>
          <a:p>
            <a:pPr marL="365760" indent="-283464" fontAlgn="auto">
              <a:lnSpc>
                <a:spcPct val="90000"/>
              </a:lnSpc>
              <a:spcAft>
                <a:spcPts val="0"/>
              </a:spcAft>
              <a:buFontTx/>
              <a:buNone/>
              <a:defRPr/>
            </a:pPr>
            <a:endParaRPr lang="de-DE" sz="2400" dirty="0"/>
          </a:p>
        </p:txBody>
      </p:sp>
      <p:sp>
        <p:nvSpPr>
          <p:cNvPr id="3" name="Fußzeilenplatzhalter 2"/>
          <p:cNvSpPr>
            <a:spLocks noGrp="1"/>
          </p:cNvSpPr>
          <p:nvPr>
            <p:ph type="ftr" sz="quarter" idx="11"/>
          </p:nvPr>
        </p:nvSpPr>
        <p:spPr/>
        <p:txBody>
          <a:bodyPr/>
          <a:lstStyle/>
          <a:p>
            <a:pPr>
              <a:defRPr/>
            </a:pPr>
            <a:r>
              <a:rPr lang="de-DE" smtClean="0"/>
              <a:t>medienbibliothek-islam.de_Vorgehensweise_Setze dein Ziel im Leben</a:t>
            </a:r>
            <a:endParaRPr lang="de-DE"/>
          </a:p>
        </p:txBody>
      </p:sp>
      <p:pic>
        <p:nvPicPr>
          <p:cNvPr id="9222" name="Picture 4"/>
          <p:cNvPicPr>
            <a:picLocks noChangeAspect="1" noChangeArrowheads="1"/>
          </p:cNvPicPr>
          <p:nvPr/>
        </p:nvPicPr>
        <p:blipFill>
          <a:blip r:embed="rId2">
            <a:extLst>
              <a:ext uri="{28A0092B-C50C-407E-A947-70E740481C1C}">
                <a14:useLocalDpi xmlns:a14="http://schemas.microsoft.com/office/drawing/2010/main" val="0"/>
              </a:ext>
            </a:extLst>
          </a:blip>
          <a:srcRect l="39307" b="-575"/>
          <a:stretch>
            <a:fillRect/>
          </a:stretch>
        </p:blipFill>
        <p:spPr bwMode="auto">
          <a:xfrm rot="-490753">
            <a:off x="206375" y="4405313"/>
            <a:ext cx="1568450" cy="2354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normAutofit fontScale="90000"/>
          </a:bodyPr>
          <a:lstStyle/>
          <a:p>
            <a:pPr fontAlgn="auto">
              <a:spcAft>
                <a:spcPts val="0"/>
              </a:spcAft>
              <a:defRPr/>
            </a:pPr>
            <a:r>
              <a:rPr lang="de-DE" sz="3200" dirty="0">
                <a:solidFill>
                  <a:schemeClr val="tx2">
                    <a:satMod val="130000"/>
                  </a:schemeClr>
                </a:solidFill>
              </a:rPr>
              <a:t/>
            </a:r>
            <a:br>
              <a:rPr lang="de-DE" sz="3200" dirty="0">
                <a:solidFill>
                  <a:schemeClr val="tx2">
                    <a:satMod val="130000"/>
                  </a:schemeClr>
                </a:solidFill>
              </a:rPr>
            </a:br>
            <a:r>
              <a:rPr lang="de-DE" sz="4800" dirty="0" smtClean="0">
                <a:solidFill>
                  <a:schemeClr val="tx2">
                    <a:satMod val="130000"/>
                  </a:schemeClr>
                </a:solidFill>
              </a:rPr>
              <a:t>Wanddekoration</a:t>
            </a:r>
            <a:endParaRPr lang="de-DE" sz="4800" dirty="0">
              <a:solidFill>
                <a:schemeClr val="tx2">
                  <a:satMod val="130000"/>
                </a:schemeClr>
              </a:solidFill>
            </a:endParaRPr>
          </a:p>
        </p:txBody>
      </p:sp>
      <p:sp>
        <p:nvSpPr>
          <p:cNvPr id="10243" name="Rectangle 3"/>
          <p:cNvSpPr>
            <a:spLocks noGrp="1" noChangeArrowheads="1"/>
          </p:cNvSpPr>
          <p:nvPr>
            <p:ph idx="1"/>
          </p:nvPr>
        </p:nvSpPr>
        <p:spPr>
          <a:xfrm>
            <a:off x="1435100" y="1447800"/>
            <a:ext cx="7529513" cy="4800600"/>
          </a:xfrm>
        </p:spPr>
        <p:txBody>
          <a:bodyPr/>
          <a:lstStyle/>
          <a:p>
            <a:pPr algn="just">
              <a:buFontTx/>
              <a:buNone/>
            </a:pPr>
            <a:r>
              <a:rPr lang="de-DE" altLang="de-DE" sz="2400" smtClean="0"/>
              <a:t>Die Wanddekoration finde ich bei diesem Thema sehr wichtig, da sich die meisten bis jetzt noch keine Gedanken über dieses Thema gemacht haben. So gibst du ihnen die Gelegenheit, gleich beim Reinkommen, sich alles in Ruhe durchzulesen, Gedanken zu machen und somit die Begierde zu wecken mehr von diesem Thema wissen zu wollen.</a:t>
            </a:r>
          </a:p>
        </p:txBody>
      </p:sp>
      <p:sp>
        <p:nvSpPr>
          <p:cNvPr id="3" name="Fußzeilenplatzhalter 2"/>
          <p:cNvSpPr>
            <a:spLocks noGrp="1"/>
          </p:cNvSpPr>
          <p:nvPr>
            <p:ph type="ftr" sz="quarter" idx="11"/>
          </p:nvPr>
        </p:nvSpPr>
        <p:spPr/>
        <p:txBody>
          <a:bodyPr/>
          <a:lstStyle/>
          <a:p>
            <a:pPr>
              <a:defRPr/>
            </a:pPr>
            <a:r>
              <a:rPr lang="de-DE" smtClean="0"/>
              <a:t>medienbibliothek-islam.de_Vorgehensweise_Setze dein Ziel im Leben</a:t>
            </a:r>
            <a:endParaRPr lang="de-DE"/>
          </a:p>
        </p:txBody>
      </p:sp>
      <p:pic>
        <p:nvPicPr>
          <p:cNvPr id="1024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65148">
            <a:off x="269875" y="4233863"/>
            <a:ext cx="3270250" cy="245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403350" y="260350"/>
            <a:ext cx="7497763" cy="1143000"/>
          </a:xfrm>
        </p:spPr>
        <p:txBody>
          <a:bodyPr/>
          <a:lstStyle/>
          <a:p>
            <a:pPr fontAlgn="auto">
              <a:spcAft>
                <a:spcPts val="0"/>
              </a:spcAft>
              <a:defRPr/>
            </a:pPr>
            <a:r>
              <a:rPr lang="de-DE" dirty="0">
                <a:solidFill>
                  <a:schemeClr val="tx2">
                    <a:satMod val="130000"/>
                  </a:schemeClr>
                </a:solidFill>
              </a:rPr>
              <a:t>Für den Vortrag</a:t>
            </a:r>
          </a:p>
        </p:txBody>
      </p:sp>
      <p:sp>
        <p:nvSpPr>
          <p:cNvPr id="11267" name="Rectangle 3"/>
          <p:cNvSpPr>
            <a:spLocks noGrp="1" noChangeArrowheads="1"/>
          </p:cNvSpPr>
          <p:nvPr>
            <p:ph idx="1"/>
          </p:nvPr>
        </p:nvSpPr>
        <p:spPr/>
        <p:txBody>
          <a:bodyPr/>
          <a:lstStyle/>
          <a:p>
            <a:pPr>
              <a:lnSpc>
                <a:spcPct val="80000"/>
              </a:lnSpc>
              <a:buFontTx/>
              <a:buNone/>
            </a:pPr>
            <a:r>
              <a:rPr lang="de-DE" altLang="de-DE" sz="2000" b="1" smtClean="0"/>
              <a:t>Laptop + deine PowerPoint Präsentation:</a:t>
            </a:r>
          </a:p>
          <a:p>
            <a:pPr algn="just">
              <a:lnSpc>
                <a:spcPct val="80000"/>
              </a:lnSpc>
              <a:buFontTx/>
              <a:buNone/>
            </a:pPr>
            <a:r>
              <a:rPr lang="de-DE" altLang="de-DE" sz="2000" smtClean="0"/>
              <a:t>Natürlich solltest du dir im Voraus das Thema gut durchgelesen haben, passend zu diesem Thema ist auch das Thema </a:t>
            </a:r>
            <a:r>
              <a:rPr lang="de-DE" altLang="de-DE" sz="2000" b="1" smtClean="0"/>
              <a:t>Zeit wert</a:t>
            </a:r>
            <a:r>
              <a:rPr lang="de-DE" altLang="de-DE" sz="2000" smtClean="0"/>
              <a:t>.</a:t>
            </a:r>
          </a:p>
          <a:p>
            <a:pPr>
              <a:lnSpc>
                <a:spcPct val="80000"/>
              </a:lnSpc>
              <a:buFontTx/>
              <a:buNone/>
            </a:pPr>
            <a:r>
              <a:rPr lang="de-DE" altLang="de-DE" sz="1700" smtClean="0"/>
              <a:t>http://www.lokalkreis-handbuch.de/download/5.7.3.Ziel_im_Leben.pdf</a:t>
            </a:r>
          </a:p>
          <a:p>
            <a:pPr algn="just">
              <a:lnSpc>
                <a:spcPct val="80000"/>
              </a:lnSpc>
              <a:buFontTx/>
              <a:buNone/>
            </a:pPr>
            <a:r>
              <a:rPr lang="de-DE" altLang="de-DE" sz="2000" smtClean="0"/>
              <a:t>Super wäre, wenn du noch Schwestern oder Brüder am Ende deines Vortrags vorstellst die schon einige ihrer Ziele erreicht haben. Sie sollen über ihre Erfahrungen sprechen (ca. 10Min) und somit die anderen motivieren in schaa Allah.</a:t>
            </a:r>
          </a:p>
          <a:p>
            <a:pPr algn="just">
              <a:lnSpc>
                <a:spcPct val="80000"/>
              </a:lnSpc>
              <a:buFontTx/>
              <a:buNone/>
            </a:pPr>
            <a:r>
              <a:rPr lang="de-DE" altLang="de-DE" sz="2000" smtClean="0"/>
              <a:t>	Außerdem ist es immer gut, wenn man den Schülern noch weitere Informationen und Anleitungen anbieten kann, die ihnen weiterhelfen. Diese können dann zuhause selbst nochmal in Ruhe gelesen werden.</a:t>
            </a:r>
          </a:p>
          <a:p>
            <a:pPr>
              <a:lnSpc>
                <a:spcPct val="80000"/>
              </a:lnSpc>
              <a:buFontTx/>
              <a:buNone/>
            </a:pPr>
            <a:r>
              <a:rPr lang="de-DE" altLang="de-DE" sz="2000" smtClean="0"/>
              <a:t>Passen zu diesem Thema: </a:t>
            </a:r>
            <a:r>
              <a:rPr lang="de-DE" altLang="de-DE" sz="1800" smtClean="0">
                <a:hlinkClick r:id="rId2"/>
              </a:rPr>
              <a:t>http://islam-leben.de</a:t>
            </a:r>
            <a:r>
              <a:rPr lang="de-DE" altLang="de-DE" sz="1600" smtClean="0">
                <a:solidFill>
                  <a:schemeClr val="accent1"/>
                </a:solidFill>
                <a:hlinkClick r:id="rId2"/>
              </a:rPr>
              <a:t>/</a:t>
            </a:r>
            <a:endParaRPr lang="de-DE" altLang="de-DE" sz="1600" smtClean="0">
              <a:solidFill>
                <a:schemeClr val="accent1"/>
              </a:solidFill>
            </a:endParaRPr>
          </a:p>
          <a:p>
            <a:pPr>
              <a:lnSpc>
                <a:spcPct val="80000"/>
              </a:lnSpc>
              <a:buFontTx/>
              <a:buNone/>
            </a:pPr>
            <a:endParaRPr lang="de-DE" altLang="de-DE" sz="1600" smtClean="0"/>
          </a:p>
          <a:p>
            <a:pPr>
              <a:lnSpc>
                <a:spcPct val="80000"/>
              </a:lnSpc>
            </a:pPr>
            <a:endParaRPr lang="de-DE" altLang="de-DE" sz="2800" smtClean="0"/>
          </a:p>
        </p:txBody>
      </p:sp>
      <p:sp>
        <p:nvSpPr>
          <p:cNvPr id="3" name="Fußzeilenplatzhalter 2"/>
          <p:cNvSpPr>
            <a:spLocks noGrp="1"/>
          </p:cNvSpPr>
          <p:nvPr>
            <p:ph type="ftr" sz="quarter" idx="11"/>
          </p:nvPr>
        </p:nvSpPr>
        <p:spPr/>
        <p:txBody>
          <a:bodyPr/>
          <a:lstStyle/>
          <a:p>
            <a:pPr>
              <a:defRPr/>
            </a:pPr>
            <a:r>
              <a:rPr lang="de-DE" smtClean="0"/>
              <a:t>medienbibliothek-islam.de_Vorgehensweise_Setze dein Ziel im Leben</a:t>
            </a:r>
            <a:endParaRPr lang="de-DE"/>
          </a:p>
        </p:txBody>
      </p:sp>
      <p:sp>
        <p:nvSpPr>
          <p:cNvPr id="6" name="Textfeld 5"/>
          <p:cNvSpPr txBox="1"/>
          <p:nvPr/>
        </p:nvSpPr>
        <p:spPr>
          <a:xfrm>
            <a:off x="251520" y="5301208"/>
            <a:ext cx="3888432" cy="1354217"/>
          </a:xfrm>
          <a:prstGeom prst="rect">
            <a:avLst/>
          </a:prstGeom>
        </p:spPr>
        <p:style>
          <a:lnRef idx="1">
            <a:schemeClr val="accent5"/>
          </a:lnRef>
          <a:fillRef idx="2">
            <a:schemeClr val="accent5"/>
          </a:fillRef>
          <a:effectRef idx="1">
            <a:schemeClr val="accent5"/>
          </a:effectRef>
          <a:fontRef idx="minor">
            <a:schemeClr val="dk1"/>
          </a:fontRef>
        </p:style>
        <p:txBody>
          <a:bodyPr>
            <a:spAutoFit/>
          </a:bodyPr>
          <a:lstStyle/>
          <a:p>
            <a:pPr>
              <a:defRPr/>
            </a:pPr>
            <a:r>
              <a:rPr lang="de-DE" b="1" dirty="0"/>
              <a:t>Tipp:</a:t>
            </a:r>
          </a:p>
          <a:p>
            <a:pPr algn="just">
              <a:defRPr/>
            </a:pPr>
            <a:r>
              <a:rPr lang="de-DE" sz="1600" dirty="0"/>
              <a:t>Am Ende sollen die Schüler gemeinsam darüber diskutieren und bis zum nächsten Treffen die Praktische Aufgabe 1 gemacht haben.</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noAutofit/>
          </a:bodyPr>
          <a:lstStyle/>
          <a:p>
            <a:pPr fontAlgn="auto">
              <a:spcAft>
                <a:spcPts val="0"/>
              </a:spcAft>
              <a:defRPr/>
            </a:pPr>
            <a:r>
              <a:rPr lang="de-DE" sz="3600" dirty="0">
                <a:solidFill>
                  <a:schemeClr val="tx2">
                    <a:satMod val="130000"/>
                  </a:schemeClr>
                </a:solidFill>
              </a:rPr>
              <a:t>Für </a:t>
            </a:r>
            <a:r>
              <a:rPr lang="de-DE" sz="3600" dirty="0" smtClean="0">
                <a:solidFill>
                  <a:schemeClr val="tx2">
                    <a:satMod val="130000"/>
                  </a:schemeClr>
                </a:solidFill>
              </a:rPr>
              <a:t>die praktische </a:t>
            </a:r>
            <a:r>
              <a:rPr lang="de-DE" sz="3600" dirty="0">
                <a:solidFill>
                  <a:schemeClr val="tx2">
                    <a:satMod val="130000"/>
                  </a:schemeClr>
                </a:solidFill>
              </a:rPr>
              <a:t>Aufgabe</a:t>
            </a:r>
          </a:p>
        </p:txBody>
      </p:sp>
      <p:sp>
        <p:nvSpPr>
          <p:cNvPr id="12291" name="Rectangle 3"/>
          <p:cNvSpPr>
            <a:spLocks noGrp="1" noChangeArrowheads="1"/>
          </p:cNvSpPr>
          <p:nvPr>
            <p:ph idx="1"/>
          </p:nvPr>
        </p:nvSpPr>
        <p:spPr/>
        <p:txBody>
          <a:bodyPr/>
          <a:lstStyle/>
          <a:p>
            <a:pPr>
              <a:lnSpc>
                <a:spcPct val="80000"/>
              </a:lnSpc>
              <a:buFontTx/>
              <a:buNone/>
            </a:pPr>
            <a:r>
              <a:rPr lang="de-DE" altLang="de-DE" sz="2000" b="1" smtClean="0"/>
              <a:t>Ein schönes Blatt + Briefwachs (zum Versiegeln) </a:t>
            </a:r>
          </a:p>
          <a:p>
            <a:pPr algn="just">
              <a:lnSpc>
                <a:spcPct val="80000"/>
              </a:lnSpc>
              <a:buFontTx/>
              <a:buNone/>
            </a:pPr>
            <a:r>
              <a:rPr lang="de-DE" altLang="de-DE" sz="1800" smtClean="0"/>
              <a:t>Die Schüler sollten sich selbst eine Woche lang Gedanken über das Thema machen (PPP per E-Mail an alle versenden). Beim nächsten Treffen sollen alle Schüler ihre Ziele vorstellen mit Konzept, also ihre Teilziele, dass sie zu ihrem großen Ziel führt.</a:t>
            </a:r>
          </a:p>
          <a:p>
            <a:pPr algn="just">
              <a:lnSpc>
                <a:spcPct val="80000"/>
              </a:lnSpc>
              <a:buFontTx/>
              <a:buNone/>
            </a:pPr>
            <a:r>
              <a:rPr lang="de-DE" altLang="de-DE" sz="1800" smtClean="0"/>
              <a:t>Diese Ziele sollen dann aufgeschrieben und mit Siegelwachs versiegelt werden. Ein Jahr später zum gleichen Tag, sollen diese wieder geöffnet werden, damit man selbst reflektieren kann:“ habe ich wirklich an meinen Zielen gearbeitet? Oder Träume ich nur von meinen Zielen?“</a:t>
            </a:r>
          </a:p>
          <a:p>
            <a:pPr algn="just">
              <a:lnSpc>
                <a:spcPct val="80000"/>
              </a:lnSpc>
              <a:buFontTx/>
              <a:buNone/>
            </a:pPr>
            <a:r>
              <a:rPr lang="de-DE" altLang="de-DE" sz="1800" b="1" smtClean="0"/>
              <a:t>Wichtig: </a:t>
            </a:r>
            <a:r>
              <a:rPr lang="de-DE" altLang="de-DE" sz="1800" smtClean="0"/>
              <a:t>Die Schüler sollen sich ein zweites Blatt erstellen, dass sie in ihrer Wohnung aufhängen, um ihr Ziel nie aus den Augen zu verlieren. Am besten an dem Platz wo sie sich am meisten aufhalten.</a:t>
            </a:r>
          </a:p>
          <a:p>
            <a:pPr>
              <a:lnSpc>
                <a:spcPct val="80000"/>
              </a:lnSpc>
              <a:buFontTx/>
              <a:buNone/>
            </a:pPr>
            <a:r>
              <a:rPr lang="de-DE" altLang="de-DE" sz="1800" smtClean="0"/>
              <a:t>                                              </a:t>
            </a:r>
          </a:p>
          <a:p>
            <a:pPr lvl="3">
              <a:lnSpc>
                <a:spcPct val="80000"/>
              </a:lnSpc>
              <a:buFontTx/>
              <a:buNone/>
            </a:pPr>
            <a:r>
              <a:rPr lang="de-DE" altLang="de-DE" sz="600" smtClean="0"/>
              <a:t>			</a:t>
            </a:r>
            <a:r>
              <a:rPr lang="de-DE" altLang="de-DE" sz="600" i="1" smtClean="0"/>
              <a:t>   </a:t>
            </a:r>
            <a:r>
              <a:rPr lang="de-DE" altLang="de-DE" i="1" smtClean="0"/>
              <a:t>Tages- und Wochenchecklisten werden 			 ihnen auch ihr Ziel ganz sicher zu 			 erreichen, in schaa Allah. </a:t>
            </a:r>
          </a:p>
        </p:txBody>
      </p:sp>
      <p:sp>
        <p:nvSpPr>
          <p:cNvPr id="3" name="Fußzeilenplatzhalter 2"/>
          <p:cNvSpPr>
            <a:spLocks noGrp="1"/>
          </p:cNvSpPr>
          <p:nvPr>
            <p:ph type="ftr" sz="quarter" idx="11"/>
          </p:nvPr>
        </p:nvSpPr>
        <p:spPr/>
        <p:txBody>
          <a:bodyPr/>
          <a:lstStyle/>
          <a:p>
            <a:pPr>
              <a:defRPr/>
            </a:pPr>
            <a:r>
              <a:rPr lang="de-DE" smtClean="0"/>
              <a:t>medienbibliothek-islam.de_Vorgehensweise_Setze dein Ziel im Leben</a:t>
            </a:r>
            <a:endParaRPr lang="de-DE"/>
          </a:p>
        </p:txBody>
      </p:sp>
      <p:pic>
        <p:nvPicPr>
          <p:cNvPr id="1229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3063" y="4724400"/>
            <a:ext cx="2568575" cy="2036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feld 5"/>
          <p:cNvSpPr txBox="1"/>
          <p:nvPr/>
        </p:nvSpPr>
        <p:spPr>
          <a:xfrm rot="21339938">
            <a:off x="179512" y="1962076"/>
            <a:ext cx="1332397" cy="3570208"/>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a:defRPr/>
            </a:pPr>
            <a:r>
              <a:rPr lang="de-DE" b="1" dirty="0"/>
              <a:t>Tipp: </a:t>
            </a:r>
          </a:p>
          <a:p>
            <a:pPr algn="just">
              <a:defRPr/>
            </a:pPr>
            <a:r>
              <a:rPr lang="de-DE" sz="1600" dirty="0"/>
              <a:t>Entweder ihr vereinbart für nächstes Jahr einen Termin oder telefoniert und erinnert euch eure Ziele zu überprüfen, in </a:t>
            </a:r>
            <a:r>
              <a:rPr lang="de-DE" sz="1600" dirty="0" err="1"/>
              <a:t>schaa</a:t>
            </a:r>
            <a:r>
              <a:rPr lang="de-DE" sz="1600" dirty="0"/>
              <a:t> Allah</a:t>
            </a:r>
            <a:r>
              <a:rPr lang="de-DE" sz="1600" dirty="0">
                <a:sym typeface="Wingdings" pitchFamily="2" charset="2"/>
              </a:rPr>
              <a:t></a:t>
            </a:r>
            <a:endParaRPr lang="de-DE" sz="16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435100" y="557808"/>
            <a:ext cx="7499350" cy="1143000"/>
          </a:xfrm>
        </p:spPr>
        <p:txBody>
          <a:bodyPr>
            <a:noAutofit/>
          </a:bodyPr>
          <a:lstStyle/>
          <a:p>
            <a:pPr fontAlgn="auto">
              <a:spcAft>
                <a:spcPts val="0"/>
              </a:spcAft>
              <a:defRPr/>
            </a:pPr>
            <a:r>
              <a:rPr lang="de-DE" sz="3600" dirty="0">
                <a:solidFill>
                  <a:schemeClr val="tx2">
                    <a:satMod val="130000"/>
                  </a:schemeClr>
                </a:solidFill>
              </a:rPr>
              <a:t>Für deine Praktische </a:t>
            </a:r>
            <a:r>
              <a:rPr lang="de-DE" sz="3600" dirty="0" smtClean="0">
                <a:solidFill>
                  <a:schemeClr val="tx2">
                    <a:satMod val="130000"/>
                  </a:schemeClr>
                </a:solidFill>
              </a:rPr>
              <a:t/>
            </a:r>
            <a:br>
              <a:rPr lang="de-DE" sz="3600" dirty="0" smtClean="0">
                <a:solidFill>
                  <a:schemeClr val="tx2">
                    <a:satMod val="130000"/>
                  </a:schemeClr>
                </a:solidFill>
              </a:rPr>
            </a:br>
            <a:r>
              <a:rPr lang="de-DE" sz="3600" dirty="0" smtClean="0">
                <a:solidFill>
                  <a:schemeClr val="tx2">
                    <a:satMod val="130000"/>
                  </a:schemeClr>
                </a:solidFill>
              </a:rPr>
              <a:t>Aufgabe </a:t>
            </a:r>
            <a:r>
              <a:rPr lang="de-DE" sz="3600" dirty="0">
                <a:solidFill>
                  <a:schemeClr val="tx2">
                    <a:satMod val="130000"/>
                  </a:schemeClr>
                </a:solidFill>
              </a:rPr>
              <a:t>2</a:t>
            </a:r>
            <a:r>
              <a:rPr lang="de-DE" sz="3600" dirty="0" smtClean="0">
                <a:solidFill>
                  <a:schemeClr val="tx2">
                    <a:satMod val="130000"/>
                  </a:schemeClr>
                </a:solidFill>
              </a:rPr>
              <a:t>:</a:t>
            </a:r>
            <a:endParaRPr lang="de-DE" sz="3600" dirty="0">
              <a:solidFill>
                <a:schemeClr val="tx2">
                  <a:satMod val="130000"/>
                </a:schemeClr>
              </a:solidFill>
            </a:endParaRPr>
          </a:p>
        </p:txBody>
      </p:sp>
      <p:sp>
        <p:nvSpPr>
          <p:cNvPr id="7171" name="Rectangle 3"/>
          <p:cNvSpPr>
            <a:spLocks noGrp="1" noChangeArrowheads="1"/>
          </p:cNvSpPr>
          <p:nvPr>
            <p:ph idx="1"/>
          </p:nvPr>
        </p:nvSpPr>
        <p:spPr/>
        <p:txBody>
          <a:bodyPr>
            <a:normAutofit lnSpcReduction="10000"/>
          </a:bodyPr>
          <a:lstStyle/>
          <a:p>
            <a:pPr marL="365760" indent="-283464" fontAlgn="auto">
              <a:spcAft>
                <a:spcPts val="0"/>
              </a:spcAft>
              <a:buFontTx/>
              <a:buNone/>
              <a:defRPr/>
            </a:pPr>
            <a:endParaRPr lang="de-DE" sz="2000" b="1" dirty="0" smtClean="0"/>
          </a:p>
          <a:p>
            <a:pPr marL="365760" indent="-283464" fontAlgn="auto">
              <a:spcAft>
                <a:spcPts val="0"/>
              </a:spcAft>
              <a:buFontTx/>
              <a:buNone/>
              <a:defRPr/>
            </a:pPr>
            <a:endParaRPr lang="de-DE" sz="2000" b="1" dirty="0"/>
          </a:p>
          <a:p>
            <a:pPr marL="365760" indent="-283464" fontAlgn="auto">
              <a:spcAft>
                <a:spcPts val="0"/>
              </a:spcAft>
              <a:buFontTx/>
              <a:buNone/>
              <a:defRPr/>
            </a:pPr>
            <a:endParaRPr lang="de-DE" sz="2000" b="1" dirty="0" smtClean="0"/>
          </a:p>
          <a:p>
            <a:pPr marL="365760" indent="-283464" fontAlgn="auto">
              <a:spcAft>
                <a:spcPts val="0"/>
              </a:spcAft>
              <a:buFontTx/>
              <a:buNone/>
              <a:defRPr/>
            </a:pPr>
            <a:endParaRPr lang="de-DE" sz="2000" b="1" dirty="0"/>
          </a:p>
          <a:p>
            <a:pPr marL="365760" indent="-283464" fontAlgn="auto">
              <a:spcAft>
                <a:spcPts val="0"/>
              </a:spcAft>
              <a:buFontTx/>
              <a:buNone/>
              <a:defRPr/>
            </a:pPr>
            <a:endParaRPr lang="de-DE" sz="2000" b="1" dirty="0" smtClean="0"/>
          </a:p>
          <a:p>
            <a:pPr marL="365760" indent="-283464" fontAlgn="auto">
              <a:spcAft>
                <a:spcPts val="0"/>
              </a:spcAft>
              <a:buFontTx/>
              <a:buNone/>
              <a:defRPr/>
            </a:pPr>
            <a:endParaRPr lang="de-DE" sz="2000" b="1" dirty="0"/>
          </a:p>
          <a:p>
            <a:pPr marL="365760" indent="-283464" fontAlgn="auto">
              <a:spcAft>
                <a:spcPts val="0"/>
              </a:spcAft>
              <a:buFontTx/>
              <a:buNone/>
              <a:defRPr/>
            </a:pPr>
            <a:r>
              <a:rPr lang="de-DE" sz="2000" b="1" dirty="0" smtClean="0"/>
              <a:t>Ein schließbares Notizbuch</a:t>
            </a:r>
          </a:p>
          <a:p>
            <a:pPr marL="365760" indent="-283464" algn="just" fontAlgn="auto">
              <a:spcAft>
                <a:spcPts val="0"/>
              </a:spcAft>
              <a:buFontTx/>
              <a:buNone/>
              <a:defRPr/>
            </a:pPr>
            <a:r>
              <a:rPr lang="de-DE" sz="2000" dirty="0" smtClean="0"/>
              <a:t>Zum einen finden die Schüler hier noch mal ihre wichtigsten Informationen, so wie ihre Zielsetzungen und haben die Möglichkeit immer reinzuschreiben, wenn sie wichtige Gedankenzüge haben, damit diese nicht verloren gehen.</a:t>
            </a:r>
          </a:p>
          <a:p>
            <a:pPr marL="365760" indent="-283464" algn="just" fontAlgn="auto">
              <a:spcAft>
                <a:spcPts val="0"/>
              </a:spcAft>
              <a:buFontTx/>
              <a:buNone/>
              <a:defRPr/>
            </a:pPr>
            <a:r>
              <a:rPr lang="de-DE" sz="2000" dirty="0" smtClean="0"/>
              <a:t>Ein Notizbuch sollte man immer dabei haben, so besteht immer die Möglichkeit sich alles immer wieder durchzulesen und sich selbst zu erinnern</a:t>
            </a:r>
            <a:r>
              <a:rPr lang="de-DE" sz="2000" dirty="0" smtClean="0">
                <a:sym typeface="Wingdings" pitchFamily="2" charset="2"/>
              </a:rPr>
              <a:t></a:t>
            </a:r>
            <a:endParaRPr lang="de-DE" sz="2000" dirty="0" smtClean="0"/>
          </a:p>
        </p:txBody>
      </p:sp>
      <p:sp>
        <p:nvSpPr>
          <p:cNvPr id="3" name="Fußzeilenplatzhalter 2"/>
          <p:cNvSpPr>
            <a:spLocks noGrp="1"/>
          </p:cNvSpPr>
          <p:nvPr>
            <p:ph type="ftr" sz="quarter" idx="11"/>
          </p:nvPr>
        </p:nvSpPr>
        <p:spPr/>
        <p:txBody>
          <a:bodyPr/>
          <a:lstStyle/>
          <a:p>
            <a:pPr>
              <a:defRPr/>
            </a:pPr>
            <a:r>
              <a:rPr lang="de-DE" smtClean="0"/>
              <a:t>medienbibliothek-islam.de_Vorgehensweise_Setze dein Ziel im Leben</a:t>
            </a:r>
            <a:endParaRPr lang="de-DE"/>
          </a:p>
        </p:txBody>
      </p:sp>
      <p:sp>
        <p:nvSpPr>
          <p:cNvPr id="6" name="Textfeld 5"/>
          <p:cNvSpPr txBox="1"/>
          <p:nvPr/>
        </p:nvSpPr>
        <p:spPr>
          <a:xfrm rot="21011037">
            <a:off x="2230685" y="1855965"/>
            <a:ext cx="2592288" cy="1477328"/>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a:defRPr/>
            </a:pPr>
            <a:r>
              <a:rPr lang="de-DE" b="1" dirty="0"/>
              <a:t>Tipp: </a:t>
            </a:r>
          </a:p>
          <a:p>
            <a:pPr algn="just">
              <a:defRPr/>
            </a:pPr>
            <a:r>
              <a:rPr lang="de-DE" dirty="0"/>
              <a:t>Für Brüder würde ich die Schriftart ändern und ein gewöhnliches Notizbuch benutzen.</a:t>
            </a:r>
          </a:p>
        </p:txBody>
      </p:sp>
      <p:pic>
        <p:nvPicPr>
          <p:cNvPr id="13321"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08104" y="1700808"/>
            <a:ext cx="3106709" cy="210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8" name="Picture 6"/>
          <p:cNvPicPr>
            <a:picLocks noGrp="1" noChangeAspect="1" noChangeArrowheads="1"/>
          </p:cNvPicPr>
          <p:nvPr>
            <p:ph sz="half" idx="1"/>
          </p:nvPr>
        </p:nvPicPr>
        <p:blipFill>
          <a:blip r:embed="rId2"/>
          <a:stretch>
            <a:fillRect/>
          </a:stretch>
        </p:blipFill>
        <p:spPr>
          <a:xfrm>
            <a:off x="179388" y="223838"/>
            <a:ext cx="4819650" cy="3613150"/>
          </a:xfrm>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Fußzeilenplatzhalter 2"/>
          <p:cNvSpPr>
            <a:spLocks noGrp="1"/>
          </p:cNvSpPr>
          <p:nvPr>
            <p:ph type="ftr" sz="quarter" idx="11"/>
          </p:nvPr>
        </p:nvSpPr>
        <p:spPr/>
        <p:txBody>
          <a:bodyPr/>
          <a:lstStyle/>
          <a:p>
            <a:pPr>
              <a:defRPr/>
            </a:pPr>
            <a:r>
              <a:rPr lang="de-DE" smtClean="0"/>
              <a:t>medienbibliothek-islam.de_Vorgehensweise_Setze dein Ziel im Leben</a:t>
            </a:r>
            <a:endParaRPr lang="de-DE"/>
          </a:p>
        </p:txBody>
      </p:sp>
      <p:pic>
        <p:nvPicPr>
          <p:cNvPr id="1434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6513" y="115888"/>
            <a:ext cx="2149475" cy="161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2" name="Picture 8"/>
          <p:cNvPicPr>
            <a:picLocks noChangeAspect="1" noChangeArrowheads="1"/>
          </p:cNvPicPr>
          <p:nvPr/>
        </p:nvPicPr>
        <p:blipFill>
          <a:blip r:embed="rId4">
            <a:extLst>
              <a:ext uri="{28A0092B-C50C-407E-A947-70E740481C1C}">
                <a14:useLocalDpi xmlns:a14="http://schemas.microsoft.com/office/drawing/2010/main" val="0"/>
              </a:ext>
            </a:extLst>
          </a:blip>
          <a:srcRect t="20494"/>
          <a:stretch>
            <a:fillRect/>
          </a:stretch>
        </p:blipFill>
        <p:spPr bwMode="auto">
          <a:xfrm rot="707500">
            <a:off x="6534150" y="1027113"/>
            <a:ext cx="2400300" cy="195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3"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824300">
            <a:off x="358775" y="3838575"/>
            <a:ext cx="2400300"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4"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24075" y="5110163"/>
            <a:ext cx="2400300" cy="165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5" name="Picture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19925" y="4292600"/>
            <a:ext cx="2089150" cy="1963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6" name="Picture 1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62438" y="2974975"/>
            <a:ext cx="2757487" cy="2068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feld 7"/>
          <p:cNvSpPr txBox="1"/>
          <p:nvPr/>
        </p:nvSpPr>
        <p:spPr>
          <a:xfrm>
            <a:off x="4658296" y="5139489"/>
            <a:ext cx="2232248" cy="1384995"/>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algn="ctr">
              <a:defRPr/>
            </a:pPr>
            <a:r>
              <a:rPr lang="de-DE" sz="2800" b="1" dirty="0"/>
              <a:t>Hier noch einige Beispiele.</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nhaltsplatzhalter 3"/>
          <p:cNvSpPr>
            <a:spLocks noGrp="1"/>
          </p:cNvSpPr>
          <p:nvPr>
            <p:ph sz="half" idx="1"/>
          </p:nvPr>
        </p:nvSpPr>
        <p:spPr/>
        <p:txBody>
          <a:bodyPr/>
          <a:lstStyle/>
          <a:p>
            <a:pPr marL="82550" indent="0">
              <a:buNone/>
            </a:pPr>
            <a:endParaRPr lang="de-DE" dirty="0" smtClean="0"/>
          </a:p>
          <a:p>
            <a:pPr marL="82550" indent="0" algn="ctr">
              <a:buNone/>
            </a:pPr>
            <a:r>
              <a:rPr lang="de-DE" dirty="0" err="1" smtClean="0"/>
              <a:t>barkAllahu</a:t>
            </a:r>
            <a:r>
              <a:rPr lang="de-DE" dirty="0" smtClean="0"/>
              <a:t> </a:t>
            </a:r>
            <a:r>
              <a:rPr lang="de-DE" dirty="0" err="1" smtClean="0"/>
              <a:t>fikum</a:t>
            </a:r>
            <a:endParaRPr lang="de-DE" dirty="0"/>
          </a:p>
        </p:txBody>
      </p:sp>
      <p:sp>
        <p:nvSpPr>
          <p:cNvPr id="6" name="Fußzeilenplatzhalter 5"/>
          <p:cNvSpPr>
            <a:spLocks noGrp="1"/>
          </p:cNvSpPr>
          <p:nvPr>
            <p:ph type="ftr" sz="quarter" idx="11"/>
          </p:nvPr>
        </p:nvSpPr>
        <p:spPr/>
        <p:txBody>
          <a:bodyPr/>
          <a:lstStyle/>
          <a:p>
            <a:pPr>
              <a:defRPr/>
            </a:pPr>
            <a:r>
              <a:rPr lang="de-DE" smtClean="0"/>
              <a:t>medienbibliothek-islam.de_Vorgehensweise_Setze dein Ziel im Leben</a:t>
            </a:r>
            <a:endParaRPr lang="de-DE"/>
          </a:p>
        </p:txBody>
      </p:sp>
      <p:sp>
        <p:nvSpPr>
          <p:cNvPr id="7" name="Textfeld 3"/>
          <p:cNvSpPr txBox="1">
            <a:spLocks noChangeArrowheads="1"/>
          </p:cNvSpPr>
          <p:nvPr/>
        </p:nvSpPr>
        <p:spPr bwMode="auto">
          <a:xfrm>
            <a:off x="3203575" y="3500438"/>
            <a:ext cx="26638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rgbClr val="403152"/>
                </a:solidFill>
                <a:latin typeface="Calibri" pitchFamily="34" charset="0"/>
              </a:defRPr>
            </a:lvl1pPr>
            <a:lvl2pPr marL="742950" indent="-285750" eaLnBrk="0" hangingPunct="0">
              <a:spcBef>
                <a:spcPct val="20000"/>
              </a:spcBef>
              <a:buFont typeface="Arial" pitchFamily="34" charset="0"/>
              <a:buChar char="–"/>
              <a:defRPr sz="2800">
                <a:solidFill>
                  <a:srgbClr val="403152"/>
                </a:solidFill>
                <a:latin typeface="Calibri" pitchFamily="34" charset="0"/>
              </a:defRPr>
            </a:lvl2pPr>
            <a:lvl3pPr marL="1143000" indent="-228600" eaLnBrk="0" hangingPunct="0">
              <a:spcBef>
                <a:spcPct val="20000"/>
              </a:spcBef>
              <a:buFont typeface="Arial" pitchFamily="34" charset="0"/>
              <a:buChar char="•"/>
              <a:defRPr sz="2400">
                <a:solidFill>
                  <a:srgbClr val="403152"/>
                </a:solidFill>
                <a:latin typeface="Calibri" pitchFamily="34" charset="0"/>
              </a:defRPr>
            </a:lvl3pPr>
            <a:lvl4pPr marL="1600200" indent="-228600" eaLnBrk="0" hangingPunct="0">
              <a:spcBef>
                <a:spcPct val="20000"/>
              </a:spcBef>
              <a:buFont typeface="Arial" pitchFamily="34" charset="0"/>
              <a:buChar char="–"/>
              <a:defRPr sz="2000">
                <a:solidFill>
                  <a:srgbClr val="403152"/>
                </a:solidFill>
                <a:latin typeface="Calibri" pitchFamily="34" charset="0"/>
              </a:defRPr>
            </a:lvl4pPr>
            <a:lvl5pPr marL="2057400" indent="-228600" eaLnBrk="0" hangingPunct="0">
              <a:spcBef>
                <a:spcPct val="20000"/>
              </a:spcBef>
              <a:buFont typeface="Arial" pitchFamily="34" charset="0"/>
              <a:buChar char="»"/>
              <a:defRPr sz="2000">
                <a:solidFill>
                  <a:srgbClr val="403152"/>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rgbClr val="403152"/>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rgbClr val="403152"/>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rgbClr val="403152"/>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rgbClr val="403152"/>
                </a:solidFill>
                <a:latin typeface="Calibri" pitchFamily="34" charset="0"/>
              </a:defRPr>
            </a:lvl9pPr>
          </a:lstStyle>
          <a:p>
            <a:pPr eaLnBrk="1" hangingPunct="1">
              <a:spcBef>
                <a:spcPct val="0"/>
              </a:spcBef>
              <a:buFontTx/>
              <a:buNone/>
            </a:pPr>
            <a:r>
              <a:rPr lang="de-DE" altLang="de-DE" sz="1800" b="1" dirty="0">
                <a:solidFill>
                  <a:srgbClr val="FB6D00"/>
                </a:solidFill>
                <a:latin typeface="Helvetica" pitchFamily="34" charset="0"/>
                <a:cs typeface="Helvetica" pitchFamily="34" charset="0"/>
              </a:rPr>
              <a:t>Besucht uns auch auf:</a:t>
            </a:r>
          </a:p>
        </p:txBody>
      </p:sp>
      <p:pic>
        <p:nvPicPr>
          <p:cNvPr id="8" name="Picture 7"/>
          <p:cNvPicPr>
            <a:picLocks noChangeAspect="1" noChangeArrowheads="1"/>
          </p:cNvPicPr>
          <p:nvPr/>
        </p:nvPicPr>
        <p:blipFill rotWithShape="1">
          <a:blip r:embed="rId2">
            <a:extLst>
              <a:ext uri="{28A0092B-C50C-407E-A947-70E740481C1C}">
                <a14:useLocalDpi xmlns:a14="http://schemas.microsoft.com/office/drawing/2010/main" val="0"/>
              </a:ext>
            </a:extLst>
          </a:blip>
          <a:srcRect r="45418"/>
          <a:stretch/>
        </p:blipFill>
        <p:spPr bwMode="auto">
          <a:xfrm>
            <a:off x="4967994" y="3941316"/>
            <a:ext cx="664619" cy="63957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p:cNvPicPr>
            <a:picLocks noChangeAspect="1" noChangeArrowheads="1"/>
          </p:cNvPicPr>
          <p:nvPr/>
        </p:nvPicPr>
        <p:blipFill rotWithShape="1">
          <a:blip r:embed="rId2">
            <a:extLst>
              <a:ext uri="{28A0092B-C50C-407E-A947-70E740481C1C}">
                <a14:useLocalDpi xmlns:a14="http://schemas.microsoft.com/office/drawing/2010/main" val="0"/>
              </a:ext>
            </a:extLst>
          </a:blip>
          <a:srcRect l="50000"/>
          <a:stretch/>
        </p:blipFill>
        <p:spPr bwMode="auto">
          <a:xfrm>
            <a:off x="4967994" y="4690556"/>
            <a:ext cx="676297" cy="63957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Grafik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48534" y="3869308"/>
            <a:ext cx="1503669" cy="150366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53743421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yad">
  <a:themeElements>
    <a:clrScheme name="Benutzerdefiniert 1">
      <a:dk1>
        <a:srgbClr val="000000"/>
      </a:dk1>
      <a:lt1>
        <a:srgbClr val="FFFFFF"/>
      </a:lt1>
      <a:dk2>
        <a:srgbClr val="1F2123"/>
      </a:dk2>
      <a:lt2>
        <a:srgbClr val="EBC576"/>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Cronus">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yad">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0</TotalTime>
  <Words>529</Words>
  <Application>Microsoft Office PowerPoint</Application>
  <PresentationFormat>Bildschirmpräsentation (4:3)</PresentationFormat>
  <Paragraphs>59</Paragraphs>
  <Slides>8</Slides>
  <Notes>0</Notes>
  <HiddenSlides>0</HiddenSlides>
  <MMClips>0</MMClips>
  <ScaleCrop>false</ScaleCrop>
  <HeadingPairs>
    <vt:vector size="4" baseType="variant">
      <vt:variant>
        <vt:lpstr>Design</vt:lpstr>
      </vt:variant>
      <vt:variant>
        <vt:i4>1</vt:i4>
      </vt:variant>
      <vt:variant>
        <vt:lpstr>Folientitel</vt:lpstr>
      </vt:variant>
      <vt:variant>
        <vt:i4>8</vt:i4>
      </vt:variant>
    </vt:vector>
  </HeadingPairs>
  <TitlesOfParts>
    <vt:vector size="9" baseType="lpstr">
      <vt:lpstr>Nyad</vt:lpstr>
      <vt:lpstr>   Medienbibliothek-islam.de Setze dein Ziel im Leben</vt:lpstr>
      <vt:lpstr>Vorbereitung</vt:lpstr>
      <vt:lpstr> Wanddekoration</vt:lpstr>
      <vt:lpstr>Für den Vortrag</vt:lpstr>
      <vt:lpstr>Für die praktische Aufgabe</vt:lpstr>
      <vt:lpstr>Für deine Praktische  Aufgabe 2:</vt:lpstr>
      <vt:lpstr>PowerPoint-Präsentation</vt:lpstr>
      <vt:lpstr>PowerPoint-Präsentation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Vorgehensweise  Setzte dein Ziel im Leben</dc:title>
  <dc:creator>Saleh</dc:creator>
  <cp:lastModifiedBy>Chebba</cp:lastModifiedBy>
  <cp:revision>19</cp:revision>
  <dcterms:created xsi:type="dcterms:W3CDTF">2012-12-12T06:45:31Z</dcterms:created>
  <dcterms:modified xsi:type="dcterms:W3CDTF">2014-12-16T17:04:55Z</dcterms:modified>
</cp:coreProperties>
</file>