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8FD8B-6E72-484D-8331-895B91E080FB}" type="datetimeFigureOut">
              <a:rPr lang="de-DE" smtClean="0"/>
              <a:t>10.01.2013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8F7F-E86F-420A-8513-8BA9C694AC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85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de-DE" smtClean="0"/>
              <a:t>Jan. 2013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Madrassatul-ilm_Sira für Kinder_Funday-Leitfaden</a:t>
            </a:r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6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Jan.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Madrassatul-ilm_Sira für Kinder_Funday-Leitfaden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2848-6EE8-4E9E-A5ED-F968805C3AD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78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Jan.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Madrassatul-ilm_Sira für Kinder_Funday-Leitfaden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4C05-6E86-4EC9-A6D1-89016288851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61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Jan. 2013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Madrassatul-ilm_Sira für Kinder_Funday-Leitfaden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D1E190-86FC-48DA-BB91-C43CA0774FC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288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Jan. 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Madrassatul-ilm_Sira für Kinder_Funday-Leitfaden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2DF6CB-2FD0-408E-B177-A69ED0E37B9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224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Jan. 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Madrassatul-ilm_Sira für Kinder_Funday-Leitfaden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4EE42F-6C02-488D-9F7F-CD1AC6257DD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54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Jan.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Madrassatul-ilm_Sira für Kinder_Funday-Leitfaden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1995-91E3-4772-B1F0-E277112D94B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36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Jan.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Madrassatul-ilm_Sira für Kinder_Funday-Leitfaden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D96F-C2EA-4C98-BB6B-3F6CBAB38F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32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Jan. 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Madrassatul-ilm_Sira für Kinder_Funday-Leitfaden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D96F-C2EA-4C98-BB6B-3F6CBAB38F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89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Jan. 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Madrassatul-ilm_Sira für Kinder_Funday-Leitfaden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CA1B-599A-4187-BA6D-EEA680E69A3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51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Jan. 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Madrassatul-ilm_Sira für Kinder_Funday-Leitfaden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D0E1-A7A1-4615-A295-3BE8B095F07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83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Jan. 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Madrassatul-ilm_Sira für Kinder_Funday-Leitfaden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702E-1CAC-4A95-800B-E0E342479C7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19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Jan. 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Madrassatul-ilm_Sira für Kinder_Funday-Leitfaden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6A63-92CD-46D0-8503-8F04977227C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81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Jan. 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Madrassatul-ilm_Sira für Kinder_Funday-Leitfaden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442-FE6D-41EB-AF5F-DF732B6BEA7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26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Jan.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Madrassatul-ilm_Sira für Kinder_Funday-Leitfaden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ED96F-C2EA-4C98-BB6B-3F6CBAB38F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79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99" y="836712"/>
            <a:ext cx="9144000" cy="1614041"/>
          </a:xfrm>
        </p:spPr>
        <p:txBody>
          <a:bodyPr>
            <a:normAutofit fontScale="90000"/>
          </a:bodyPr>
          <a:lstStyle/>
          <a:p>
            <a:r>
              <a:rPr lang="de-DE" sz="3100" dirty="0" err="1" smtClean="0">
                <a:latin typeface="Comic Sans MS" pitchFamily="66" charset="0"/>
              </a:rPr>
              <a:t>Madrassatul</a:t>
            </a:r>
            <a:r>
              <a:rPr lang="de-DE" sz="3100" dirty="0" smtClean="0">
                <a:latin typeface="Comic Sans MS" pitchFamily="66" charset="0"/>
              </a:rPr>
              <a:t>-ilm</a:t>
            </a:r>
            <a:r>
              <a:rPr lang="de-DE" dirty="0" smtClean="0">
                <a:latin typeface="Comic Sans MS" pitchFamily="66" charset="0"/>
              </a:rPr>
              <a:t/>
            </a:r>
            <a:br>
              <a:rPr lang="de-DE" dirty="0" smtClean="0">
                <a:latin typeface="Comic Sans MS" pitchFamily="66" charset="0"/>
              </a:rPr>
            </a:br>
            <a:r>
              <a:rPr lang="de-DE" b="1" dirty="0" err="1" smtClean="0">
                <a:latin typeface="Comic Sans MS" pitchFamily="66" charset="0"/>
              </a:rPr>
              <a:t>Sira</a:t>
            </a:r>
            <a:r>
              <a:rPr lang="de-DE" b="1" dirty="0" smtClean="0">
                <a:latin typeface="Comic Sans MS" pitchFamily="66" charset="0"/>
              </a:rPr>
              <a:t> </a:t>
            </a:r>
            <a:r>
              <a:rPr lang="de-DE" b="1" dirty="0">
                <a:latin typeface="Comic Sans MS" pitchFamily="66" charset="0"/>
              </a:rPr>
              <a:t>für </a:t>
            </a:r>
            <a:r>
              <a:rPr lang="de-DE" b="1" dirty="0" smtClean="0">
                <a:latin typeface="Comic Sans MS" pitchFamily="66" charset="0"/>
              </a:rPr>
              <a:t>Kinder (II)</a:t>
            </a:r>
            <a:br>
              <a:rPr lang="de-DE" b="1" dirty="0" smtClean="0">
                <a:latin typeface="Comic Sans MS" pitchFamily="66" charset="0"/>
              </a:rPr>
            </a:br>
            <a:r>
              <a:rPr lang="de-DE" sz="4000" dirty="0" err="1" smtClean="0">
                <a:latin typeface="Comic Sans MS" pitchFamily="66" charset="0"/>
              </a:rPr>
              <a:t>Funday</a:t>
            </a:r>
            <a:r>
              <a:rPr lang="de-DE" sz="4000" dirty="0" smtClean="0">
                <a:latin typeface="Comic Sans MS" pitchFamily="66" charset="0"/>
              </a:rPr>
              <a:t>-Leitfaden</a:t>
            </a:r>
            <a:endParaRPr lang="de-DE" sz="4000" dirty="0">
              <a:latin typeface="Comic Sans MS" pitchFamily="66" charset="0"/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389699" y="5805264"/>
            <a:ext cx="6400800" cy="673046"/>
          </a:xfrm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Mohammad </a:t>
            </a:r>
            <a:r>
              <a:rPr lang="de-DE" sz="2800" dirty="0" err="1" smtClean="0">
                <a:solidFill>
                  <a:schemeClr val="bg1"/>
                </a:solidFill>
              </a:rPr>
              <a:t>sas</a:t>
            </a:r>
            <a:r>
              <a:rPr lang="de-DE" sz="2800" dirty="0" smtClean="0">
                <a:solidFill>
                  <a:schemeClr val="bg1"/>
                </a:solidFill>
              </a:rPr>
              <a:t>. </a:t>
            </a:r>
            <a:r>
              <a:rPr lang="de-DE" sz="2800" dirty="0">
                <a:solidFill>
                  <a:schemeClr val="bg1"/>
                </a:solidFill>
              </a:rPr>
              <a:t>a</a:t>
            </a:r>
            <a:r>
              <a:rPr lang="de-DE" sz="2800" dirty="0" smtClean="0">
                <a:solidFill>
                  <a:schemeClr val="bg1"/>
                </a:solidFill>
              </a:rPr>
              <a:t>ls Vorbild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2852936"/>
            <a:ext cx="9144000" cy="27363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79512" y="3140968"/>
            <a:ext cx="8784976" cy="2068172"/>
            <a:chOff x="0" y="3262411"/>
            <a:chExt cx="9144000" cy="206817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0" r="12755" b="6201"/>
            <a:stretch/>
          </p:blipFill>
          <p:spPr bwMode="auto">
            <a:xfrm>
              <a:off x="2987824" y="3277165"/>
              <a:ext cx="3206030" cy="20534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62411"/>
              <a:ext cx="2987824" cy="20681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3854" y="3284985"/>
              <a:ext cx="2950146" cy="20455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Comic Sans MS" pitchFamily="66" charset="0"/>
              </a:rPr>
              <a:t>Das Gemeinschaftsgebet</a:t>
            </a:r>
            <a:endParaRPr lang="de-DE" sz="4000" dirty="0">
              <a:latin typeface="Comic Sans MS" pitchFamily="66" charset="0"/>
            </a:endParaRPr>
          </a:p>
        </p:txBody>
      </p:sp>
      <p:pic>
        <p:nvPicPr>
          <p:cNvPr id="24587" name="Picture 11" descr="20130106_12410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8"/>
          <a:stretch/>
        </p:blipFill>
        <p:spPr>
          <a:xfrm>
            <a:off x="1619672" y="2341731"/>
            <a:ext cx="6034617" cy="3895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Jan. 2013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Madrassatul-ilm_Sira für Kinder_Funday-Leitfaden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75509" y="148478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Das Gemeinschaftsgebet wird trotz viel Fun nicht vergessen.</a:t>
            </a:r>
            <a:endParaRPr lang="de-DE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Comic Sans MS" pitchFamily="66" charset="0"/>
              </a:rPr>
              <a:t>Bewertung</a:t>
            </a:r>
            <a:endParaRPr lang="de-DE" sz="4000" dirty="0">
              <a:latin typeface="Comic Sans MS" pitchFamily="66" charset="0"/>
            </a:endParaRPr>
          </a:p>
        </p:txBody>
      </p:sp>
      <p:pic>
        <p:nvPicPr>
          <p:cNvPr id="26629" name="Picture 5" descr="20130106_15284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7"/>
          <a:stretch/>
        </p:blipFill>
        <p:spPr>
          <a:xfrm>
            <a:off x="1520353" y="2276872"/>
            <a:ext cx="6034617" cy="377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Jan. 2013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Madrassatul-ilm_Sira für Kinder_Funday-Leitfaden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7202" y="133964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Heute mal umgekehrt: Zum Schluss durften die Schüler die Lehrpersonen und den </a:t>
            </a:r>
            <a:r>
              <a:rPr lang="de-DE" sz="2400" dirty="0" err="1" smtClean="0"/>
              <a:t>Funday</a:t>
            </a:r>
            <a:r>
              <a:rPr lang="de-DE" sz="2400" dirty="0" smtClean="0"/>
              <a:t> bewerten.</a:t>
            </a:r>
            <a:endParaRPr lang="de-DE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Comic Sans MS" pitchFamily="66" charset="0"/>
              </a:rPr>
              <a:t>Notizbuch - Überblick</a:t>
            </a:r>
            <a:endParaRPr lang="de-DE" sz="4000" dirty="0">
              <a:latin typeface="Comic Sans MS" pitchFamily="66" charset="0"/>
            </a:endParaRPr>
          </a:p>
        </p:txBody>
      </p:sp>
      <p:pic>
        <p:nvPicPr>
          <p:cNvPr id="29704" name="Picture 8" descr="20130107_08362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94531" y="4711157"/>
            <a:ext cx="2204269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6" name="Picture 10" descr="20130107_0835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3862247" y="3562690"/>
            <a:ext cx="2571635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5" name="Picture 9" descr="20130107_0837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13" y="1374820"/>
            <a:ext cx="2500651" cy="1694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7" name="Picture 11" descr="20130107_08354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t="7318"/>
          <a:stretch/>
        </p:blipFill>
        <p:spPr>
          <a:xfrm rot="6197996">
            <a:off x="5531338" y="1582612"/>
            <a:ext cx="2027254" cy="1560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8" name="Picture 12" descr="20130107_08374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/>
          <a:stretch/>
        </p:blipFill>
        <p:spPr bwMode="auto">
          <a:xfrm rot="5400000">
            <a:off x="6751297" y="4490061"/>
            <a:ext cx="2259939" cy="2154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9" name="Picture 13" descr="20130107_0836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62878" y="2475485"/>
            <a:ext cx="1935549" cy="1386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 descr="20130107_08370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5549" b="5721"/>
          <a:stretch/>
        </p:blipFill>
        <p:spPr bwMode="auto">
          <a:xfrm rot="4427392">
            <a:off x="244973" y="1535653"/>
            <a:ext cx="2517985" cy="2176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1" name="Picture 15" descr="20130107_08361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5536"/>
          <a:stretch/>
        </p:blipFill>
        <p:spPr bwMode="auto">
          <a:xfrm rot="5927863">
            <a:off x="1692228" y="4345332"/>
            <a:ext cx="2083853" cy="1361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Jan. 2013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Madrassatul-ilm_Sira für Kinder_Funday-Leitfaden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omic Sans MS" pitchFamily="66" charset="0"/>
              </a:rPr>
              <a:t>Das Essen - Vorbereitung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sz="half" idx="1"/>
          </p:nvPr>
        </p:nvSpPr>
        <p:spPr>
          <a:xfrm rot="291389">
            <a:off x="6156176" y="1268760"/>
            <a:ext cx="2592288" cy="5445224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de-DE" sz="1600" b="1" dirty="0" smtClean="0"/>
              <a:t>Einkaufsliste</a:t>
            </a:r>
          </a:p>
          <a:p>
            <a:pPr marL="0" indent="0">
              <a:lnSpc>
                <a:spcPct val="80000"/>
              </a:lnSpc>
              <a:buNone/>
            </a:pPr>
            <a:endParaRPr lang="de-DE" sz="16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de-DE" sz="1600" b="1" dirty="0" smtClean="0"/>
              <a:t>Getränke:</a:t>
            </a:r>
            <a:r>
              <a:rPr lang="de-DE" sz="1600" dirty="0"/>
              <a:t>	</a:t>
            </a:r>
            <a:r>
              <a:rPr lang="de-DE" sz="16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1600" dirty="0" smtClean="0"/>
              <a:t>6x </a:t>
            </a:r>
            <a:r>
              <a:rPr lang="de-DE" sz="1600" dirty="0"/>
              <a:t>Wasser, Fanta und </a:t>
            </a:r>
            <a:r>
              <a:rPr lang="de-DE" sz="1600" dirty="0" smtClean="0"/>
              <a:t>Sprite</a:t>
            </a:r>
          </a:p>
          <a:p>
            <a:pPr marL="0" indent="0">
              <a:lnSpc>
                <a:spcPct val="80000"/>
              </a:lnSpc>
              <a:buNone/>
            </a:pPr>
            <a:endParaRPr lang="de-DE" sz="1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de-DE" sz="1600" b="1" dirty="0" smtClean="0"/>
              <a:t>Essen (für Hotdogs):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1600" dirty="0" smtClean="0"/>
              <a:t>Brötchen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1600" dirty="0" smtClean="0"/>
              <a:t>Würstchen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1600" dirty="0" smtClean="0"/>
              <a:t>Ketchup und Senf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1600" dirty="0" smtClean="0"/>
              <a:t>Röstzwiebeln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1600" dirty="0" smtClean="0"/>
              <a:t>Essiggurken </a:t>
            </a:r>
            <a:endParaRPr lang="de-DE" sz="1600" dirty="0" smtClean="0"/>
          </a:p>
          <a:p>
            <a:pPr marL="0" indent="0">
              <a:lnSpc>
                <a:spcPct val="80000"/>
              </a:lnSpc>
              <a:buNone/>
            </a:pPr>
            <a:endParaRPr lang="de-DE" sz="1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de-DE" sz="1600" b="1" dirty="0" smtClean="0"/>
              <a:t>Geschirr: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1600" dirty="0" smtClean="0"/>
              <a:t>100 Becher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1600" dirty="0" smtClean="0"/>
              <a:t>100 </a:t>
            </a:r>
            <a:r>
              <a:rPr lang="de-DE" sz="1600" dirty="0"/>
              <a:t>Teller</a:t>
            </a:r>
            <a:br>
              <a:rPr lang="de-DE" sz="1600" dirty="0"/>
            </a:br>
            <a:r>
              <a:rPr lang="de-DE" sz="1600" dirty="0"/>
              <a:t>	</a:t>
            </a:r>
            <a:endParaRPr lang="de-DE" sz="1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de-DE" sz="1600" b="1" dirty="0" smtClean="0"/>
              <a:t>Sonstiges: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1600" dirty="0" smtClean="0"/>
              <a:t>Servietten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1600" dirty="0" smtClean="0"/>
              <a:t>Küchenrolle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DE" sz="1600" dirty="0" smtClean="0"/>
              <a:t>Mülltüte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Die Schüler </a:t>
            </a:r>
            <a:r>
              <a:rPr lang="de-DE" sz="1600" dirty="0"/>
              <a:t>sollten Salate und Kuchen </a:t>
            </a:r>
            <a:r>
              <a:rPr lang="de-DE" sz="1600" dirty="0" smtClean="0"/>
              <a:t>mitbringen.</a:t>
            </a:r>
            <a:endParaRPr lang="de-DE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Jan. 2013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Madrassatul-ilm_Sira</a:t>
            </a:r>
            <a:r>
              <a:rPr lang="de-DE" dirty="0" smtClean="0">
                <a:solidFill>
                  <a:schemeClr val="bg1"/>
                </a:solidFill>
              </a:rPr>
              <a:t> für </a:t>
            </a:r>
            <a:r>
              <a:rPr lang="de-DE" dirty="0" err="1" smtClean="0">
                <a:solidFill>
                  <a:schemeClr val="bg1"/>
                </a:solidFill>
              </a:rPr>
              <a:t>Kinder_Funday</a:t>
            </a:r>
            <a:r>
              <a:rPr lang="de-DE" dirty="0" smtClean="0">
                <a:solidFill>
                  <a:schemeClr val="bg1"/>
                </a:solidFill>
              </a:rPr>
              <a:t>-Leitfaden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2" t="52502" r="23249"/>
          <a:stretch/>
        </p:blipFill>
        <p:spPr bwMode="auto">
          <a:xfrm>
            <a:off x="3563888" y="2492896"/>
            <a:ext cx="2274400" cy="3153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r="11947" b="52888"/>
          <a:stretch/>
        </p:blipFill>
        <p:spPr bwMode="auto">
          <a:xfrm>
            <a:off x="137360" y="1815499"/>
            <a:ext cx="3312368" cy="2510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omic Sans MS" pitchFamily="66" charset="0"/>
              </a:rPr>
              <a:t>Dekoration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340768"/>
            <a:ext cx="3312368" cy="2160240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None/>
            </a:pPr>
            <a:r>
              <a:rPr lang="de-DE" sz="2800" dirty="0"/>
              <a:t>Hier hat jede Lehrerin ihr Klassenzimmer ihren eigen Tatsch </a:t>
            </a:r>
            <a:r>
              <a:rPr lang="de-DE" sz="2800" dirty="0" smtClean="0"/>
              <a:t>gegeben und Schwerpunkte gesetzt.</a:t>
            </a:r>
            <a:endParaRPr lang="de-DE" sz="2800" dirty="0"/>
          </a:p>
        </p:txBody>
      </p:sp>
      <p:pic>
        <p:nvPicPr>
          <p:cNvPr id="8200" name="Picture 8" descr="20130106_1013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043" y="3501008"/>
            <a:ext cx="3677941" cy="2543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9" descr="20130106_10152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340768"/>
            <a:ext cx="3528392" cy="2474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4" name="Picture 12" descr="20130106_13141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36435">
            <a:off x="5275251" y="4074014"/>
            <a:ext cx="2916237" cy="218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Jan. 2013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Madrassatul-ilm_Sira für Kinder_Funday-Leitfaden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Comic Sans MS" pitchFamily="66" charset="0"/>
              </a:rPr>
              <a:t>Der Mordversuch</a:t>
            </a:r>
            <a:endParaRPr lang="de-DE" sz="4000" dirty="0">
              <a:latin typeface="Comic Sans MS" pitchFamily="66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90864" cy="40610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de-DE" sz="2000" i="1" dirty="0" smtClean="0"/>
              <a:t>Wie beim ersten </a:t>
            </a:r>
            <a:r>
              <a:rPr lang="de-DE" sz="2000" i="1" dirty="0" err="1" smtClean="0"/>
              <a:t>Funday</a:t>
            </a:r>
            <a:r>
              <a:rPr lang="de-DE" sz="2000" i="1" dirty="0" smtClean="0"/>
              <a:t> über die </a:t>
            </a:r>
            <a:r>
              <a:rPr lang="de-DE" sz="2000" i="1" dirty="0" err="1" smtClean="0"/>
              <a:t>Sira</a:t>
            </a:r>
            <a:r>
              <a:rPr lang="de-DE" sz="2000" i="1" dirty="0" smtClean="0"/>
              <a:t> wurde hier das Notizbuch „Muhammad </a:t>
            </a:r>
            <a:r>
              <a:rPr lang="de-DE" sz="2000" i="1" dirty="0" err="1" smtClean="0"/>
              <a:t>sas</a:t>
            </a:r>
            <a:r>
              <a:rPr lang="de-DE" sz="2000" i="1" dirty="0" smtClean="0"/>
              <a:t>. mein Vorbild“ weiter bearbeitet.</a:t>
            </a:r>
          </a:p>
          <a:p>
            <a:pPr marL="0" indent="0" algn="just">
              <a:buNone/>
            </a:pPr>
            <a:endParaRPr lang="de-DE" sz="2000" i="1" dirty="0"/>
          </a:p>
          <a:p>
            <a:pPr marL="0" indent="0" algn="just">
              <a:buNone/>
            </a:pPr>
            <a:r>
              <a:rPr lang="de-DE" sz="2400" dirty="0" smtClean="0"/>
              <a:t>Der Mordversuch wurde näher beleuchtet, um die Allmacht Allahs s.t. Kindern zu verdeutlichen.</a:t>
            </a:r>
          </a:p>
          <a:p>
            <a:pPr marL="0" indent="0" algn="just">
              <a:buNone/>
            </a:pPr>
            <a:endParaRPr lang="de-DE" sz="2400" dirty="0"/>
          </a:p>
          <a:p>
            <a:pPr marL="0" indent="0" algn="just">
              <a:buNone/>
            </a:pPr>
            <a:r>
              <a:rPr lang="de-DE" sz="2400" dirty="0" smtClean="0"/>
              <a:t>Das wichtigste Zusammengefasst, konnten sie dann in ihr Büchlein kleben.</a:t>
            </a:r>
            <a:endParaRPr lang="de-DE" sz="2400" dirty="0"/>
          </a:p>
        </p:txBody>
      </p:sp>
      <p:pic>
        <p:nvPicPr>
          <p:cNvPr id="7174" name="Picture 6" descr="20130107_0835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5070">
            <a:off x="4961534" y="2220279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Jan. 2013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Madrassatul-ilm_Sira für Kinder_Funday-Leitfaden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Comic Sans MS" pitchFamily="66" charset="0"/>
              </a:rPr>
              <a:t>Die Auswanderung</a:t>
            </a:r>
            <a:endParaRPr lang="de-DE" sz="4000" dirty="0">
              <a:latin typeface="Comic Sans MS" pitchFamily="66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56792"/>
            <a:ext cx="3672408" cy="367240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de-DE" sz="2400" dirty="0" smtClean="0"/>
              <a:t>Hier ein Spinnennetz aufbauen und dabei eine Spinne über </a:t>
            </a:r>
            <a:r>
              <a:rPr lang="de-DE" sz="2400" dirty="0"/>
              <a:t>das Netz </a:t>
            </a:r>
            <a:r>
              <a:rPr lang="de-DE" sz="2400" dirty="0" smtClean="0"/>
              <a:t>bewegen lassen </a:t>
            </a:r>
            <a:r>
              <a:rPr lang="de-DE" sz="2400" dirty="0"/>
              <a:t>(</a:t>
            </a:r>
            <a:r>
              <a:rPr lang="de-DE" sz="2400" i="1" dirty="0"/>
              <a:t>im Netz steht: „… was hältst du von </a:t>
            </a:r>
            <a:r>
              <a:rPr lang="de-DE" sz="2400" i="1" dirty="0" smtClean="0"/>
              <a:t>zwei Menschen </a:t>
            </a:r>
            <a:r>
              <a:rPr lang="de-DE" sz="2400" i="1" dirty="0"/>
              <a:t>bei denen </a:t>
            </a:r>
            <a:r>
              <a:rPr lang="de-DE" sz="2400" i="1" dirty="0" smtClean="0"/>
              <a:t>Allah s.t.  </a:t>
            </a:r>
            <a:r>
              <a:rPr lang="de-DE" sz="2400" i="1" dirty="0"/>
              <a:t>der dritte ist?</a:t>
            </a:r>
            <a:r>
              <a:rPr lang="de-DE" sz="2400" dirty="0"/>
              <a:t>“). </a:t>
            </a:r>
            <a:endParaRPr lang="de-DE" sz="2400" dirty="0" smtClean="0"/>
          </a:p>
          <a:p>
            <a:pPr marL="0" indent="0">
              <a:lnSpc>
                <a:spcPct val="80000"/>
              </a:lnSpc>
              <a:buNone/>
            </a:pPr>
            <a:endParaRPr lang="de-DE" sz="2400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de-DE" sz="2400" dirty="0" smtClean="0"/>
              <a:t>Danach basteln die Kinder </a:t>
            </a:r>
            <a:r>
              <a:rPr lang="de-DE" sz="2400" dirty="0"/>
              <a:t>kurz </a:t>
            </a:r>
            <a:r>
              <a:rPr lang="de-DE" sz="2400" dirty="0" smtClean="0"/>
              <a:t>das </a:t>
            </a:r>
            <a:r>
              <a:rPr lang="de-DE" sz="2400" dirty="0"/>
              <a:t>Netz mit </a:t>
            </a:r>
            <a:r>
              <a:rPr lang="de-DE" sz="2400" dirty="0" smtClean="0"/>
              <a:t>der Spinne</a:t>
            </a:r>
            <a:endParaRPr lang="de-DE" sz="2400" dirty="0"/>
          </a:p>
        </p:txBody>
      </p:sp>
      <p:pic>
        <p:nvPicPr>
          <p:cNvPr id="11271" name="Picture 7" descr="20130106_1523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09120"/>
            <a:ext cx="2914650" cy="2074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8" descr="20130106_1014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96" y="1556792"/>
            <a:ext cx="364840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Jan. 2013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Madrassatul-ilm_Sira</a:t>
            </a:r>
            <a:r>
              <a:rPr lang="de-DE" dirty="0" smtClean="0">
                <a:solidFill>
                  <a:schemeClr val="bg1"/>
                </a:solidFill>
              </a:rPr>
              <a:t> für </a:t>
            </a:r>
            <a:r>
              <a:rPr lang="de-DE" dirty="0" err="1" smtClean="0">
                <a:solidFill>
                  <a:schemeClr val="bg1"/>
                </a:solidFill>
              </a:rPr>
              <a:t>Kinder_Funday</a:t>
            </a:r>
            <a:r>
              <a:rPr lang="de-DE" dirty="0" smtClean="0">
                <a:solidFill>
                  <a:schemeClr val="bg1"/>
                </a:solidFill>
              </a:rPr>
              <a:t>-Leitfaden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23728" y="4941168"/>
            <a:ext cx="323055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smtClean="0"/>
              <a:t>Tipp:</a:t>
            </a:r>
          </a:p>
          <a:p>
            <a:pPr algn="just"/>
            <a:r>
              <a:rPr lang="de-DE" dirty="0"/>
              <a:t>B</a:t>
            </a:r>
            <a:r>
              <a:rPr lang="de-DE" dirty="0" smtClean="0"/>
              <a:t>ei den kleinen Kindern alles vorschneiden. Spart viel Arbeit und vor allem Zeit.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latin typeface="Comic Sans MS" pitchFamily="66" charset="0"/>
              </a:rPr>
              <a:t>Gebetsruf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00200"/>
            <a:ext cx="4464496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de-DE" sz="2400" b="1" dirty="0" smtClean="0"/>
              <a:t>Gebetsruf-Puzzle: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de-DE" sz="2400" dirty="0" smtClean="0"/>
              <a:t>Kinder </a:t>
            </a:r>
            <a:r>
              <a:rPr lang="de-DE" sz="2400" dirty="0"/>
              <a:t>müssen </a:t>
            </a:r>
            <a:r>
              <a:rPr lang="de-DE" sz="2400" dirty="0" smtClean="0"/>
              <a:t>die richtigen </a:t>
            </a:r>
            <a:r>
              <a:rPr lang="de-DE" sz="2400" dirty="0"/>
              <a:t>Worte </a:t>
            </a:r>
            <a:r>
              <a:rPr lang="de-DE" sz="2400" dirty="0" smtClean="0"/>
              <a:t>des Gebetsrufs in einer </a:t>
            </a:r>
            <a:r>
              <a:rPr lang="de-DE" sz="2400" dirty="0"/>
              <a:t>Gruppe </a:t>
            </a:r>
            <a:r>
              <a:rPr lang="de-DE" sz="2400" dirty="0" smtClean="0"/>
              <a:t>schnell zusammenfügen</a:t>
            </a:r>
            <a:r>
              <a:rPr lang="de-DE" sz="2400" dirty="0"/>
              <a:t>. </a:t>
            </a:r>
            <a:endParaRPr lang="de-DE" sz="2400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de-DE" sz="2400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de-DE" sz="2400" dirty="0" smtClean="0"/>
              <a:t>Kleine Kinder bekommen ein Gebetsruf-Ausmalbild </a:t>
            </a:r>
            <a:r>
              <a:rPr lang="de-DE" sz="2400" dirty="0"/>
              <a:t>mit einer Moschee</a:t>
            </a:r>
            <a:r>
              <a:rPr lang="de-DE" sz="2400" dirty="0" smtClean="0"/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Ins </a:t>
            </a:r>
            <a:r>
              <a:rPr lang="de-DE" sz="2400" i="1" dirty="0" smtClean="0"/>
              <a:t>Notizbuch</a:t>
            </a:r>
            <a:r>
              <a:rPr lang="de-DE" sz="2400" dirty="0" smtClean="0"/>
              <a:t> kommt ein </a:t>
            </a:r>
            <a:r>
              <a:rPr lang="de-DE" sz="2400" dirty="0" smtClean="0"/>
              <a:t>Blatt mit dem Gebetsruf/</a:t>
            </a:r>
            <a:r>
              <a:rPr lang="de-DE" sz="2400" dirty="0" err="1" smtClean="0"/>
              <a:t>Adhan</a:t>
            </a:r>
            <a:r>
              <a:rPr lang="de-DE" sz="2400" dirty="0" smtClean="0"/>
              <a:t>.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pic>
        <p:nvPicPr>
          <p:cNvPr id="13320" name="Picture 8" descr="20130106_1506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998941" y="1633909"/>
            <a:ext cx="3827462" cy="3817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Jan. 2013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Madrassatul-ilm_Sira für Kinder_Funday-Leitfaden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>
                <a:latin typeface="Comic Sans MS" pitchFamily="66" charset="0"/>
              </a:rPr>
              <a:t>Schirk</a:t>
            </a:r>
            <a:endParaRPr lang="de-DE" sz="4000" dirty="0">
              <a:latin typeface="Comic Sans MS" pitchFamily="66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56792"/>
            <a:ext cx="4038600" cy="1900808"/>
          </a:xfrm>
        </p:spPr>
        <p:txBody>
          <a:bodyPr/>
          <a:lstStyle/>
          <a:p>
            <a:pPr marL="0" indent="0" algn="just">
              <a:buNone/>
            </a:pPr>
            <a:r>
              <a:rPr lang="de-DE" sz="2800" b="1" dirty="0" smtClean="0"/>
              <a:t>Drudels-Wettbewerb:</a:t>
            </a:r>
            <a:r>
              <a:rPr lang="de-DE" sz="2800" dirty="0" smtClean="0"/>
              <a:t> Die Kinder </a:t>
            </a:r>
            <a:r>
              <a:rPr lang="de-DE" sz="2800" dirty="0"/>
              <a:t>müssen die Bilder </a:t>
            </a:r>
            <a:r>
              <a:rPr lang="de-DE" sz="2800" dirty="0" smtClean="0"/>
              <a:t>erraten, </a:t>
            </a:r>
            <a:r>
              <a:rPr lang="de-DE" sz="2800" dirty="0"/>
              <a:t>die an </a:t>
            </a:r>
            <a:r>
              <a:rPr lang="de-DE" sz="2800" dirty="0" smtClean="0"/>
              <a:t>die </a:t>
            </a:r>
            <a:r>
              <a:rPr lang="de-DE" sz="2800" dirty="0"/>
              <a:t>Tafel </a:t>
            </a:r>
            <a:r>
              <a:rPr lang="de-DE" sz="2800" dirty="0" smtClean="0"/>
              <a:t>gemalt werden.</a:t>
            </a:r>
            <a:endParaRPr lang="de-DE" sz="2800" dirty="0"/>
          </a:p>
        </p:txBody>
      </p:sp>
      <p:pic>
        <p:nvPicPr>
          <p:cNvPr id="16392" name="Picture 8" descr="20130106_1301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7676"/>
            <a:ext cx="3452581" cy="2589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5" name="Picture 11" descr="20130106_12594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73016"/>
            <a:ext cx="3455087" cy="2591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Jan. 2013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Madrassatul-ilm_Sira für Kinder_Funday-Leitfaden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latin typeface="Comic Sans MS" pitchFamily="66" charset="0"/>
              </a:rPr>
              <a:t>Eroberung </a:t>
            </a:r>
            <a:r>
              <a:rPr lang="de-DE" sz="4000" dirty="0" smtClean="0">
                <a:latin typeface="Comic Sans MS" pitchFamily="66" charset="0"/>
              </a:rPr>
              <a:t>Mekkas </a:t>
            </a:r>
            <a:endParaRPr lang="de-DE" sz="4000" dirty="0">
              <a:latin typeface="Comic Sans MS" pitchFamily="66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2132856"/>
            <a:ext cx="3898776" cy="3196952"/>
          </a:xfrm>
        </p:spPr>
        <p:txBody>
          <a:bodyPr/>
          <a:lstStyle/>
          <a:p>
            <a:pPr marL="0" indent="0" algn="just">
              <a:buNone/>
            </a:pPr>
            <a:r>
              <a:rPr lang="de-DE" sz="2800" dirty="0" smtClean="0"/>
              <a:t>Bei der Eroberung </a:t>
            </a:r>
            <a:r>
              <a:rPr lang="de-DE" sz="2800" dirty="0"/>
              <a:t>wird </a:t>
            </a:r>
            <a:r>
              <a:rPr lang="de-DE" sz="2800" dirty="0" smtClean="0"/>
              <a:t>auf die </a:t>
            </a:r>
            <a:r>
              <a:rPr lang="de-DE" sz="2800" dirty="0"/>
              <a:t>Schlacht </a:t>
            </a:r>
            <a:r>
              <a:rPr lang="de-DE" sz="2800" dirty="0" smtClean="0"/>
              <a:t>von </a:t>
            </a:r>
            <a:r>
              <a:rPr lang="de-DE" sz="2800" dirty="0" err="1" smtClean="0"/>
              <a:t>Hunain</a:t>
            </a:r>
            <a:r>
              <a:rPr lang="de-DE" sz="2800" dirty="0" smtClean="0"/>
              <a:t> eingegangen.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Für das </a:t>
            </a:r>
            <a:r>
              <a:rPr lang="de-DE" sz="2800" i="1" dirty="0" smtClean="0"/>
              <a:t>Notizbuch</a:t>
            </a:r>
            <a:r>
              <a:rPr lang="de-DE" sz="2800" dirty="0" smtClean="0"/>
              <a:t> gibt es ein </a:t>
            </a:r>
            <a:r>
              <a:rPr lang="de-DE" sz="2800" dirty="0" smtClean="0"/>
              <a:t>Blatt über Vergebung/Verzeihung.</a:t>
            </a:r>
            <a:endParaRPr lang="de-DE" sz="2800" dirty="0"/>
          </a:p>
        </p:txBody>
      </p:sp>
      <p:sp>
        <p:nvSpPr>
          <p:cNvPr id="19465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/>
              <a:t/>
            </a:r>
            <a:br>
              <a:rPr lang="de-DE" sz="2800"/>
            </a:br>
            <a:endParaRPr lang="de-DE" sz="2800"/>
          </a:p>
        </p:txBody>
      </p:sp>
      <p:pic>
        <p:nvPicPr>
          <p:cNvPr id="19468" name="Picture 12" descr="20130107_08360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905479">
            <a:off x="4841469" y="2147321"/>
            <a:ext cx="4209736" cy="315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Jan. 2013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Madrassatul-ilm_Sira für Kinder_Funday-Leitfaden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Comic Sans MS" pitchFamily="66" charset="0"/>
              </a:rPr>
              <a:t>Die Schlachten</a:t>
            </a:r>
            <a:endParaRPr lang="de-DE" sz="4000" dirty="0">
              <a:latin typeface="Comic Sans MS" pitchFamily="66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95536" y="1376297"/>
            <a:ext cx="5256584" cy="34208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400" b="1" dirty="0" smtClean="0"/>
              <a:t>Wettbewerb: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Die Kinder müssen in 3 Gruppen die einzelnen Informationen der richtigen</a:t>
            </a:r>
            <a:r>
              <a:rPr lang="de-DE" sz="2400" dirty="0"/>
              <a:t> </a:t>
            </a:r>
            <a:r>
              <a:rPr lang="de-DE" sz="2400" dirty="0" smtClean="0"/>
              <a:t>Schlacht zuordnen und dann kurz wiedergeben was dort passiert ist. 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In das Notizbuch werden anschließend die Bilder der einzelnen Schlachten geklebt.</a:t>
            </a:r>
            <a:endParaRPr lang="de-DE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Jan. 2013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bg1"/>
                </a:solidFill>
              </a:rPr>
              <a:t>Madrassatul-ilm_Sira für Kinder_Funday-Leitfaden</a:t>
            </a:r>
            <a:endParaRPr lang="de-DE">
              <a:solidFill>
                <a:schemeClr val="bg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02" y="1340769"/>
            <a:ext cx="2958643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9"/>
          <a:stretch/>
        </p:blipFill>
        <p:spPr bwMode="auto">
          <a:xfrm>
            <a:off x="5977902" y="3501008"/>
            <a:ext cx="2982013" cy="185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49"/>
          <a:stretch/>
        </p:blipFill>
        <p:spPr bwMode="auto">
          <a:xfrm>
            <a:off x="2987824" y="4437112"/>
            <a:ext cx="2103143" cy="1307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0"/>
          <a:stretch/>
        </p:blipFill>
        <p:spPr bwMode="auto">
          <a:xfrm>
            <a:off x="683568" y="4845662"/>
            <a:ext cx="2293268" cy="1463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090967" y="5517232"/>
            <a:ext cx="309177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smtClean="0"/>
              <a:t>Tipp:</a:t>
            </a:r>
          </a:p>
          <a:p>
            <a:r>
              <a:rPr lang="de-DE" dirty="0" smtClean="0"/>
              <a:t>Ein kleiner Preis motiviert und sollte bei einem Wettbewerb nicht fehlen.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763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Larissa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312</Words>
  <Application>Microsoft Office PowerPoint</Application>
  <PresentationFormat>Bildschirmpräsentation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Wingdings</vt:lpstr>
      <vt:lpstr>Larissa</vt:lpstr>
      <vt:lpstr>Madrassatul-ilm Sira für Kinder (II) Funday-Leitfaden</vt:lpstr>
      <vt:lpstr>Das Essen - Vorbereitung</vt:lpstr>
      <vt:lpstr>Dekoration</vt:lpstr>
      <vt:lpstr>Der Mordversuch</vt:lpstr>
      <vt:lpstr>Die Auswanderung</vt:lpstr>
      <vt:lpstr>Gebetsruf</vt:lpstr>
      <vt:lpstr>Schirk</vt:lpstr>
      <vt:lpstr>Eroberung Mekkas </vt:lpstr>
      <vt:lpstr>Die Schlachten</vt:lpstr>
      <vt:lpstr>Das Gemeinschaftsgebet</vt:lpstr>
      <vt:lpstr>Bewertung</vt:lpstr>
      <vt:lpstr>Notizbuch - Überblick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Leitfaden Funday Sira für Kinder</dc:title>
  <dc:creator>Saleh</dc:creator>
  <cp:lastModifiedBy>chebba</cp:lastModifiedBy>
  <cp:revision>17</cp:revision>
  <dcterms:created xsi:type="dcterms:W3CDTF">2013-01-07T07:18:56Z</dcterms:created>
  <dcterms:modified xsi:type="dcterms:W3CDTF">2013-01-10T21:30:07Z</dcterms:modified>
</cp:coreProperties>
</file>